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390" r:id="rId2"/>
    <p:sldId id="391" r:id="rId3"/>
    <p:sldId id="392" r:id="rId4"/>
    <p:sldId id="393" r:id="rId5"/>
    <p:sldId id="395" r:id="rId6"/>
    <p:sldId id="396" r:id="rId7"/>
    <p:sldId id="413" r:id="rId8"/>
    <p:sldId id="412" r:id="rId9"/>
    <p:sldId id="397" r:id="rId10"/>
    <p:sldId id="398" r:id="rId11"/>
    <p:sldId id="399" r:id="rId12"/>
    <p:sldId id="414" r:id="rId13"/>
    <p:sldId id="402" r:id="rId14"/>
    <p:sldId id="403" r:id="rId15"/>
    <p:sldId id="404" r:id="rId16"/>
    <p:sldId id="405" r:id="rId17"/>
    <p:sldId id="406" r:id="rId18"/>
    <p:sldId id="407" r:id="rId19"/>
    <p:sldId id="409" r:id="rId20"/>
    <p:sldId id="410" r:id="rId21"/>
    <p:sldId id="415" r:id="rId22"/>
    <p:sldId id="411" r:id="rId23"/>
    <p:sldId id="416" r:id="rId24"/>
    <p:sldId id="417" r:id="rId25"/>
    <p:sldId id="418" r:id="rId26"/>
    <p:sldId id="419" r:id="rId27"/>
    <p:sldId id="420" r:id="rId28"/>
    <p:sldId id="42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2"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09363A-F10F-40ED-A2B0-A7316004D1E4}" type="datetimeFigureOut">
              <a:rPr lang="en-US" smtClean="0"/>
              <a:t>1/7/2020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FC2938-B2E0-4174-9FD9-C938194951EE}" type="slidenum">
              <a:rPr lang="en-US" smtClean="0"/>
              <a:t>‹#›</a:t>
            </a:fld>
            <a:endParaRPr lang="en-US"/>
          </a:p>
        </p:txBody>
      </p:sp>
    </p:spTree>
    <p:extLst>
      <p:ext uri="{BB962C8B-B14F-4D97-AF65-F5344CB8AC3E}">
        <p14:creationId xmlns:p14="http://schemas.microsoft.com/office/powerpoint/2010/main" val="1909467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BB5E87-C2B5-4135-9331-485FA54A26BF}" type="slidenum">
              <a:rPr lang="en-US" smtClean="0"/>
              <a:t>12</a:t>
            </a:fld>
            <a:endParaRPr lang="en-US"/>
          </a:p>
        </p:txBody>
      </p:sp>
    </p:spTree>
    <p:extLst>
      <p:ext uri="{BB962C8B-B14F-4D97-AF65-F5344CB8AC3E}">
        <p14:creationId xmlns:p14="http://schemas.microsoft.com/office/powerpoint/2010/main" val="10133397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4E3E38F-569C-4BB2-80BD-8262D2435F42}" type="datetimeFigureOut">
              <a:rPr lang="en-US" smtClean="0"/>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CE203E-D33F-4541-944A-1DB2D5A353CC}" type="slidenum">
              <a:rPr lang="en-US" smtClean="0"/>
              <a:t>‹#›</a:t>
            </a:fld>
            <a:endParaRPr lang="en-US"/>
          </a:p>
        </p:txBody>
      </p:sp>
    </p:spTree>
    <p:extLst>
      <p:ext uri="{BB962C8B-B14F-4D97-AF65-F5344CB8AC3E}">
        <p14:creationId xmlns:p14="http://schemas.microsoft.com/office/powerpoint/2010/main" val="3280288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E3E38F-569C-4BB2-80BD-8262D2435F42}" type="datetimeFigureOut">
              <a:rPr lang="en-US" smtClean="0"/>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CE203E-D33F-4541-944A-1DB2D5A353CC}" type="slidenum">
              <a:rPr lang="en-US" smtClean="0"/>
              <a:t>‹#›</a:t>
            </a:fld>
            <a:endParaRPr lang="en-US"/>
          </a:p>
        </p:txBody>
      </p:sp>
    </p:spTree>
    <p:extLst>
      <p:ext uri="{BB962C8B-B14F-4D97-AF65-F5344CB8AC3E}">
        <p14:creationId xmlns:p14="http://schemas.microsoft.com/office/powerpoint/2010/main" val="1987403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E3E38F-569C-4BB2-80BD-8262D2435F42}" type="datetimeFigureOut">
              <a:rPr lang="en-US" smtClean="0"/>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CE203E-D33F-4541-944A-1DB2D5A353CC}" type="slidenum">
              <a:rPr lang="en-US" smtClean="0"/>
              <a:t>‹#›</a:t>
            </a:fld>
            <a:endParaRPr lang="en-US"/>
          </a:p>
        </p:txBody>
      </p:sp>
    </p:spTree>
    <p:extLst>
      <p:ext uri="{BB962C8B-B14F-4D97-AF65-F5344CB8AC3E}">
        <p14:creationId xmlns:p14="http://schemas.microsoft.com/office/powerpoint/2010/main" val="1212597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E3E38F-569C-4BB2-80BD-8262D2435F42}" type="datetimeFigureOut">
              <a:rPr lang="en-US" smtClean="0"/>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CE203E-D33F-4541-944A-1DB2D5A353CC}" type="slidenum">
              <a:rPr lang="en-US" smtClean="0"/>
              <a:t>‹#›</a:t>
            </a:fld>
            <a:endParaRPr lang="en-US"/>
          </a:p>
        </p:txBody>
      </p:sp>
    </p:spTree>
    <p:extLst>
      <p:ext uri="{BB962C8B-B14F-4D97-AF65-F5344CB8AC3E}">
        <p14:creationId xmlns:p14="http://schemas.microsoft.com/office/powerpoint/2010/main" val="3430115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E3E38F-569C-4BB2-80BD-8262D2435F42}" type="datetimeFigureOut">
              <a:rPr lang="en-US" smtClean="0"/>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CE203E-D33F-4541-944A-1DB2D5A353CC}" type="slidenum">
              <a:rPr lang="en-US" smtClean="0"/>
              <a:t>‹#›</a:t>
            </a:fld>
            <a:endParaRPr lang="en-US"/>
          </a:p>
        </p:txBody>
      </p:sp>
    </p:spTree>
    <p:extLst>
      <p:ext uri="{BB962C8B-B14F-4D97-AF65-F5344CB8AC3E}">
        <p14:creationId xmlns:p14="http://schemas.microsoft.com/office/powerpoint/2010/main" val="168810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4E3E38F-569C-4BB2-80BD-8262D2435F42}" type="datetimeFigureOut">
              <a:rPr lang="en-US" smtClean="0"/>
              <a:t>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CE203E-D33F-4541-944A-1DB2D5A353CC}" type="slidenum">
              <a:rPr lang="en-US" smtClean="0"/>
              <a:t>‹#›</a:t>
            </a:fld>
            <a:endParaRPr lang="en-US"/>
          </a:p>
        </p:txBody>
      </p:sp>
    </p:spTree>
    <p:extLst>
      <p:ext uri="{BB962C8B-B14F-4D97-AF65-F5344CB8AC3E}">
        <p14:creationId xmlns:p14="http://schemas.microsoft.com/office/powerpoint/2010/main" val="97638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4E3E38F-569C-4BB2-80BD-8262D2435F42}" type="datetimeFigureOut">
              <a:rPr lang="en-US" smtClean="0"/>
              <a:t>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CE203E-D33F-4541-944A-1DB2D5A353CC}" type="slidenum">
              <a:rPr lang="en-US" smtClean="0"/>
              <a:t>‹#›</a:t>
            </a:fld>
            <a:endParaRPr lang="en-US"/>
          </a:p>
        </p:txBody>
      </p:sp>
    </p:spTree>
    <p:extLst>
      <p:ext uri="{BB962C8B-B14F-4D97-AF65-F5344CB8AC3E}">
        <p14:creationId xmlns:p14="http://schemas.microsoft.com/office/powerpoint/2010/main" val="2188642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4E3E38F-569C-4BB2-80BD-8262D2435F42}" type="datetimeFigureOut">
              <a:rPr lang="en-US" smtClean="0"/>
              <a:t>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CE203E-D33F-4541-944A-1DB2D5A353CC}" type="slidenum">
              <a:rPr lang="en-US" smtClean="0"/>
              <a:t>‹#›</a:t>
            </a:fld>
            <a:endParaRPr lang="en-US"/>
          </a:p>
        </p:txBody>
      </p:sp>
    </p:spTree>
    <p:extLst>
      <p:ext uri="{BB962C8B-B14F-4D97-AF65-F5344CB8AC3E}">
        <p14:creationId xmlns:p14="http://schemas.microsoft.com/office/powerpoint/2010/main" val="433676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E3E38F-569C-4BB2-80BD-8262D2435F42}" type="datetimeFigureOut">
              <a:rPr lang="en-US" smtClean="0"/>
              <a:t>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CE203E-D33F-4541-944A-1DB2D5A353CC}" type="slidenum">
              <a:rPr lang="en-US" smtClean="0"/>
              <a:t>‹#›</a:t>
            </a:fld>
            <a:endParaRPr lang="en-US"/>
          </a:p>
        </p:txBody>
      </p:sp>
    </p:spTree>
    <p:extLst>
      <p:ext uri="{BB962C8B-B14F-4D97-AF65-F5344CB8AC3E}">
        <p14:creationId xmlns:p14="http://schemas.microsoft.com/office/powerpoint/2010/main" val="1443122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E3E38F-569C-4BB2-80BD-8262D2435F42}" type="datetimeFigureOut">
              <a:rPr lang="en-US" smtClean="0"/>
              <a:t>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CE203E-D33F-4541-944A-1DB2D5A353CC}" type="slidenum">
              <a:rPr lang="en-US" smtClean="0"/>
              <a:t>‹#›</a:t>
            </a:fld>
            <a:endParaRPr lang="en-US"/>
          </a:p>
        </p:txBody>
      </p:sp>
    </p:spTree>
    <p:extLst>
      <p:ext uri="{BB962C8B-B14F-4D97-AF65-F5344CB8AC3E}">
        <p14:creationId xmlns:p14="http://schemas.microsoft.com/office/powerpoint/2010/main" val="3367398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E3E38F-569C-4BB2-80BD-8262D2435F42}" type="datetimeFigureOut">
              <a:rPr lang="en-US" smtClean="0"/>
              <a:t>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CE203E-D33F-4541-944A-1DB2D5A353CC}" type="slidenum">
              <a:rPr lang="en-US" smtClean="0"/>
              <a:t>‹#›</a:t>
            </a:fld>
            <a:endParaRPr lang="en-US"/>
          </a:p>
        </p:txBody>
      </p:sp>
    </p:spTree>
    <p:extLst>
      <p:ext uri="{BB962C8B-B14F-4D97-AF65-F5344CB8AC3E}">
        <p14:creationId xmlns:p14="http://schemas.microsoft.com/office/powerpoint/2010/main" val="1377159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E3E38F-569C-4BB2-80BD-8262D2435F42}" type="datetimeFigureOut">
              <a:rPr lang="en-US" smtClean="0"/>
              <a:t>1/7/2020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CE203E-D33F-4541-944A-1DB2D5A353CC}" type="slidenum">
              <a:rPr lang="en-US" smtClean="0"/>
              <a:t>‹#›</a:t>
            </a:fld>
            <a:endParaRPr lang="en-US"/>
          </a:p>
        </p:txBody>
      </p:sp>
    </p:spTree>
    <p:extLst>
      <p:ext uri="{BB962C8B-B14F-4D97-AF65-F5344CB8AC3E}">
        <p14:creationId xmlns:p14="http://schemas.microsoft.com/office/powerpoint/2010/main" val="5617033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0"/>
            <a:ext cx="8077200" cy="2133600"/>
          </a:xfrm>
        </p:spPr>
        <p:style>
          <a:lnRef idx="2">
            <a:schemeClr val="accent6"/>
          </a:lnRef>
          <a:fillRef idx="1">
            <a:schemeClr val="lt1"/>
          </a:fillRef>
          <a:effectRef idx="0">
            <a:schemeClr val="accent6"/>
          </a:effectRef>
          <a:fontRef idx="minor">
            <a:schemeClr val="dk1"/>
          </a:fontRef>
        </p:style>
        <p:txBody>
          <a:bodyPr>
            <a:noAutofit/>
          </a:bodyPr>
          <a:lstStyle/>
          <a:p>
            <a:r>
              <a:rPr lang="en-US" sz="3600" b="1" dirty="0"/>
              <a:t>Bài 3.</a:t>
            </a:r>
            <a:r>
              <a:rPr lang="en-US" sz="4000" b="1" dirty="0"/>
              <a:t/>
            </a:r>
            <a:br>
              <a:rPr lang="en-US" sz="4000" b="1" dirty="0"/>
            </a:br>
            <a:r>
              <a:rPr lang="en-US" sz="3600" b="1" dirty="0" smtClean="0"/>
              <a:t>LẤY MẪU, BẢO QUẢN VÀ VẬN CHUYỂN BỆNH PHẨM NGHI NHIỄM SARS-CoV-2</a:t>
            </a:r>
            <a:endParaRPr lang="en-US" sz="3600" b="1" dirty="0">
              <a:solidFill>
                <a:schemeClr val="tx2">
                  <a:lumMod val="50000"/>
                </a:schemeClr>
              </a:solidFill>
            </a:endParaRPr>
          </a:p>
        </p:txBody>
      </p:sp>
    </p:spTree>
    <p:extLst>
      <p:ext uri="{BB962C8B-B14F-4D97-AF65-F5344CB8AC3E}">
        <p14:creationId xmlns:p14="http://schemas.microsoft.com/office/powerpoint/2010/main" val="1047467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b="1" dirty="0">
                <a:solidFill>
                  <a:schemeClr val="accent2">
                    <a:lumMod val="50000"/>
                  </a:schemeClr>
                </a:solidFill>
              </a:rPr>
              <a:t>Trình tự tháo phương tiện PHCN </a:t>
            </a:r>
            <a:r>
              <a:rPr lang="en-US" sz="3600" b="1" dirty="0" smtClean="0">
                <a:solidFill>
                  <a:schemeClr val="accent2">
                    <a:lumMod val="50000"/>
                  </a:schemeClr>
                </a:solidFill>
              </a:rPr>
              <a:t>(5)</a:t>
            </a:r>
            <a:endParaRPr lang="en-US" sz="3600" b="1" dirty="0">
              <a:solidFill>
                <a:schemeClr val="accent2">
                  <a:lumMod val="50000"/>
                </a:schemeClr>
              </a:solidFill>
            </a:endParaRPr>
          </a:p>
        </p:txBody>
      </p:sp>
      <p:sp>
        <p:nvSpPr>
          <p:cNvPr id="3" name="Content Placeholder 2"/>
          <p:cNvSpPr>
            <a:spLocks noGrp="1"/>
          </p:cNvSpPr>
          <p:nvPr>
            <p:ph idx="1"/>
          </p:nvPr>
        </p:nvSpPr>
        <p:spPr>
          <a:xfrm>
            <a:off x="228600" y="1417638"/>
            <a:ext cx="8839200" cy="5135562"/>
          </a:xfrm>
        </p:spPr>
        <p:txBody>
          <a:bodyPr numCol="1">
            <a:normAutofit/>
          </a:bodyPr>
          <a:lstStyle/>
          <a:p>
            <a:pPr marL="0" indent="0" algn="ctr">
              <a:buNone/>
            </a:pPr>
            <a:r>
              <a:rPr lang="en-US" sz="2800" b="1" dirty="0" smtClean="0">
                <a:solidFill>
                  <a:srgbClr val="C00000"/>
                </a:solidFill>
                <a:latin typeface="+mj-lt"/>
              </a:rPr>
              <a:t>Quần, áo và mũ trùm đầu </a:t>
            </a:r>
            <a:r>
              <a:rPr lang="en-US" sz="2800" b="1" u="sng" dirty="0" smtClean="0">
                <a:solidFill>
                  <a:srgbClr val="C00000"/>
                </a:solidFill>
                <a:latin typeface="+mj-lt"/>
              </a:rPr>
              <a:t>liền</a:t>
            </a:r>
          </a:p>
          <a:p>
            <a:r>
              <a:rPr lang="en-US" sz="2400" dirty="0" smtClean="0">
                <a:solidFill>
                  <a:srgbClr val="C00000"/>
                </a:solidFill>
                <a:latin typeface="+mj-lt"/>
              </a:rPr>
              <a:t>Bước 1</a:t>
            </a:r>
            <a:r>
              <a:rPr lang="en-US" sz="2400" dirty="0" smtClean="0">
                <a:latin typeface="+mj-lt"/>
              </a:rPr>
              <a:t>: Tháo găng. Khi tháo cuộn mặt trong găng ra ngoài, bỏ vào thùng đựng chất thải. Nếu có mang tạp dề, tháo tạp dề, cởi dây dưới trước, dây trên sau, cuộn ngược mặt trong của tạp dề ra ngoài, bỏ vào thùng chất thải;</a:t>
            </a:r>
          </a:p>
          <a:p>
            <a:r>
              <a:rPr lang="en-US" sz="2400" dirty="0" smtClean="0">
                <a:solidFill>
                  <a:srgbClr val="C00000"/>
                </a:solidFill>
                <a:latin typeface="+mj-lt"/>
              </a:rPr>
              <a:t>Bước 2:</a:t>
            </a:r>
            <a:r>
              <a:rPr lang="en-US" sz="2400" dirty="0" smtClean="0">
                <a:latin typeface="+mj-lt"/>
              </a:rPr>
              <a:t> Vệ sinh tay.</a:t>
            </a:r>
          </a:p>
          <a:p>
            <a:r>
              <a:rPr lang="en-US" sz="2400" dirty="0" smtClean="0">
                <a:solidFill>
                  <a:srgbClr val="C00000"/>
                </a:solidFill>
                <a:latin typeface="+mj-lt"/>
              </a:rPr>
              <a:t>Bước 3:</a:t>
            </a:r>
            <a:r>
              <a:rPr lang="en-US" sz="2400" dirty="0" smtClean="0">
                <a:latin typeface="+mj-lt"/>
              </a:rPr>
              <a:t> Tháo kính bảo hộ hoặc tấm che mặt.</a:t>
            </a:r>
          </a:p>
          <a:p>
            <a:r>
              <a:rPr lang="en-US" sz="2400" dirty="0" smtClean="0">
                <a:solidFill>
                  <a:srgbClr val="C00000"/>
                </a:solidFill>
                <a:latin typeface="+mj-lt"/>
              </a:rPr>
              <a:t>Bước 4:</a:t>
            </a:r>
            <a:r>
              <a:rPr lang="en-US" sz="2400" dirty="0" smtClean="0">
                <a:latin typeface="+mj-lt"/>
              </a:rPr>
              <a:t> Vệ sinh tay.</a:t>
            </a:r>
          </a:p>
          <a:p>
            <a:r>
              <a:rPr lang="en-US" sz="2400" dirty="0" smtClean="0">
                <a:solidFill>
                  <a:srgbClr val="C00000"/>
                </a:solidFill>
                <a:latin typeface="+mj-lt"/>
              </a:rPr>
              <a:t>Bước 5:</a:t>
            </a:r>
            <a:r>
              <a:rPr lang="en-US" sz="2400" dirty="0" smtClean="0">
                <a:latin typeface="+mj-lt"/>
              </a:rPr>
              <a:t> Tháo bỏ mũ, áo, quần. Khi tháo để mặt trong của trang phục lộn ra ngoài và loại bỏ vào thùng gom chất thải.</a:t>
            </a:r>
            <a:endParaRPr lang="en-US" sz="2400" dirty="0">
              <a:latin typeface="+mj-lt"/>
            </a:endParaRP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84318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b="1" dirty="0">
                <a:solidFill>
                  <a:schemeClr val="accent2">
                    <a:lumMod val="50000"/>
                  </a:schemeClr>
                </a:solidFill>
              </a:rPr>
              <a:t>Trình tự tháo phương tiện PHCN </a:t>
            </a:r>
            <a:r>
              <a:rPr lang="en-US" sz="3600" b="1" dirty="0" smtClean="0">
                <a:solidFill>
                  <a:schemeClr val="accent2">
                    <a:lumMod val="50000"/>
                  </a:schemeClr>
                </a:solidFill>
              </a:rPr>
              <a:t>(6)</a:t>
            </a:r>
            <a:endParaRPr lang="en-US" sz="3600" b="1" dirty="0">
              <a:solidFill>
                <a:schemeClr val="accent2">
                  <a:lumMod val="50000"/>
                </a:schemeClr>
              </a:solidFill>
            </a:endParaRPr>
          </a:p>
        </p:txBody>
      </p:sp>
      <p:sp>
        <p:nvSpPr>
          <p:cNvPr id="3" name="Content Placeholder 2"/>
          <p:cNvSpPr>
            <a:spLocks noGrp="1"/>
          </p:cNvSpPr>
          <p:nvPr>
            <p:ph idx="1"/>
          </p:nvPr>
        </p:nvSpPr>
        <p:spPr>
          <a:xfrm>
            <a:off x="419100" y="1524000"/>
            <a:ext cx="8305800" cy="4800600"/>
          </a:xfrm>
        </p:spPr>
        <p:txBody>
          <a:bodyPr numCol="1">
            <a:normAutofit/>
          </a:bodyPr>
          <a:lstStyle/>
          <a:p>
            <a:pPr marL="0" indent="0" algn="ctr">
              <a:buNone/>
            </a:pPr>
            <a:r>
              <a:rPr lang="en-US" sz="2800" b="1" dirty="0">
                <a:solidFill>
                  <a:srgbClr val="C00000"/>
                </a:solidFill>
                <a:latin typeface="+mj-lt"/>
              </a:rPr>
              <a:t>Quần, áo và mũ trùm đầu </a:t>
            </a:r>
            <a:r>
              <a:rPr lang="en-US" sz="2800" b="1" u="sng" dirty="0">
                <a:solidFill>
                  <a:srgbClr val="C00000"/>
                </a:solidFill>
                <a:latin typeface="+mj-lt"/>
              </a:rPr>
              <a:t>liền</a:t>
            </a:r>
          </a:p>
          <a:p>
            <a:r>
              <a:rPr lang="en-US" sz="2400" dirty="0">
                <a:solidFill>
                  <a:srgbClr val="C00000"/>
                </a:solidFill>
                <a:latin typeface="+mj-lt"/>
              </a:rPr>
              <a:t>Bước 6: </a:t>
            </a:r>
            <a:r>
              <a:rPr lang="en-US" sz="2400" dirty="0">
                <a:latin typeface="+mj-lt"/>
              </a:rPr>
              <a:t>Vệ sinh tay.</a:t>
            </a:r>
          </a:p>
          <a:p>
            <a:r>
              <a:rPr lang="en-US" sz="2400" dirty="0">
                <a:solidFill>
                  <a:srgbClr val="C00000"/>
                </a:solidFill>
                <a:latin typeface="+mj-lt"/>
              </a:rPr>
              <a:t>Bước 7:</a:t>
            </a:r>
            <a:r>
              <a:rPr lang="en-US" sz="2400" dirty="0">
                <a:latin typeface="+mj-lt"/>
              </a:rPr>
              <a:t> Tháo ủng hoặc bao giầy, lộn mặt trong ra ngoài và bỏ vào thùng chất thải. Nếu mang ủng, đặt ủng vào thùng có dung dịch khử khuẩn.</a:t>
            </a:r>
          </a:p>
          <a:p>
            <a:r>
              <a:rPr lang="en-US" sz="2400" dirty="0">
                <a:solidFill>
                  <a:srgbClr val="C00000"/>
                </a:solidFill>
                <a:latin typeface="+mj-lt"/>
              </a:rPr>
              <a:t>Bước 8:</a:t>
            </a:r>
            <a:r>
              <a:rPr lang="en-US" sz="2400" dirty="0">
                <a:latin typeface="+mj-lt"/>
              </a:rPr>
              <a:t> Vệ sinh tay.</a:t>
            </a:r>
          </a:p>
          <a:p>
            <a:r>
              <a:rPr lang="en-US" sz="2400" dirty="0">
                <a:latin typeface="+mj-lt"/>
              </a:rPr>
              <a:t>Bước 9: Tháo khẩu trang (cầm vào phần dây đeo phía sau đầu hoặc sau tai).</a:t>
            </a:r>
          </a:p>
          <a:p>
            <a:r>
              <a:rPr lang="en-US" sz="2400" dirty="0">
                <a:solidFill>
                  <a:srgbClr val="C00000"/>
                </a:solidFill>
                <a:latin typeface="+mj-lt"/>
              </a:rPr>
              <a:t>Bước 10: </a:t>
            </a:r>
            <a:r>
              <a:rPr lang="en-US" sz="2400" dirty="0">
                <a:latin typeface="+mj-lt"/>
              </a:rPr>
              <a:t>Vệ sinh tay.</a:t>
            </a: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4054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Autofit/>
          </a:bodyPr>
          <a:lstStyle/>
          <a:p>
            <a:r>
              <a:rPr lang="en-US" sz="3600" b="1" dirty="0">
                <a:solidFill>
                  <a:schemeClr val="accent2">
                    <a:lumMod val="50000"/>
                  </a:schemeClr>
                </a:solidFill>
              </a:rPr>
              <a:t>Thu </a:t>
            </a:r>
            <a:r>
              <a:rPr lang="en-US" sz="3600" b="1" dirty="0" err="1">
                <a:solidFill>
                  <a:schemeClr val="accent2">
                    <a:lumMod val="50000"/>
                  </a:schemeClr>
                </a:solidFill>
              </a:rPr>
              <a:t>thập</a:t>
            </a:r>
            <a:r>
              <a:rPr lang="en-US" sz="3600" b="1" dirty="0">
                <a:solidFill>
                  <a:schemeClr val="accent2">
                    <a:lumMod val="50000"/>
                  </a:schemeClr>
                </a:solidFill>
              </a:rPr>
              <a:t> </a:t>
            </a:r>
            <a:r>
              <a:rPr lang="en-US" sz="3600" b="1" dirty="0" err="1">
                <a:solidFill>
                  <a:schemeClr val="accent2">
                    <a:lumMod val="50000"/>
                  </a:schemeClr>
                </a:solidFill>
              </a:rPr>
              <a:t>bệnh</a:t>
            </a:r>
            <a:r>
              <a:rPr lang="en-US" sz="3600" b="1" dirty="0">
                <a:solidFill>
                  <a:schemeClr val="accent2">
                    <a:lumMod val="50000"/>
                  </a:schemeClr>
                </a:solidFill>
              </a:rPr>
              <a:t> </a:t>
            </a:r>
            <a:r>
              <a:rPr lang="en-US" sz="3600" b="1" dirty="0" err="1">
                <a:solidFill>
                  <a:schemeClr val="accent2">
                    <a:lumMod val="50000"/>
                  </a:schemeClr>
                </a:solidFill>
              </a:rPr>
              <a:t>phẩm</a:t>
            </a:r>
            <a:r>
              <a:rPr lang="en-US" sz="3600" b="1" dirty="0">
                <a:solidFill>
                  <a:schemeClr val="accent2">
                    <a:lumMod val="50000"/>
                  </a:schemeClr>
                </a:solidFill>
              </a:rPr>
              <a:t/>
            </a:r>
            <a:br>
              <a:rPr lang="en-US" sz="3600" b="1" dirty="0">
                <a:solidFill>
                  <a:schemeClr val="accent2">
                    <a:lumMod val="50000"/>
                  </a:schemeClr>
                </a:solidFill>
              </a:rPr>
            </a:br>
            <a:r>
              <a:rPr lang="en-US" sz="3600" b="1" dirty="0">
                <a:solidFill>
                  <a:schemeClr val="accent2">
                    <a:lumMod val="50000"/>
                  </a:schemeClr>
                </a:solidFill>
              </a:rPr>
              <a:t>– </a:t>
            </a:r>
            <a:r>
              <a:rPr lang="en-US" sz="3600" b="1" dirty="0" err="1">
                <a:solidFill>
                  <a:schemeClr val="accent2">
                    <a:lumMod val="50000"/>
                  </a:schemeClr>
                </a:solidFill>
              </a:rPr>
              <a:t>Chuẩn</a:t>
            </a:r>
            <a:r>
              <a:rPr lang="en-US" sz="3600" b="1" dirty="0">
                <a:solidFill>
                  <a:schemeClr val="accent2">
                    <a:lumMod val="50000"/>
                  </a:schemeClr>
                </a:solidFill>
              </a:rPr>
              <a:t> </a:t>
            </a:r>
            <a:r>
              <a:rPr lang="en-US" sz="3600" b="1" dirty="0" err="1">
                <a:solidFill>
                  <a:schemeClr val="accent2">
                    <a:lumMod val="50000"/>
                  </a:schemeClr>
                </a:solidFill>
              </a:rPr>
              <a:t>bị</a:t>
            </a:r>
            <a:r>
              <a:rPr lang="en-US" sz="3600" b="1" dirty="0">
                <a:solidFill>
                  <a:schemeClr val="accent2">
                    <a:lumMod val="50000"/>
                  </a:schemeClr>
                </a:solidFill>
              </a:rPr>
              <a:t> </a:t>
            </a:r>
            <a:r>
              <a:rPr lang="en-US" sz="3600" b="1" dirty="0" err="1">
                <a:solidFill>
                  <a:schemeClr val="accent2">
                    <a:lumMod val="50000"/>
                  </a:schemeClr>
                </a:solidFill>
              </a:rPr>
              <a:t>dụng</a:t>
            </a:r>
            <a:r>
              <a:rPr lang="en-US" sz="3600" b="1" dirty="0">
                <a:solidFill>
                  <a:schemeClr val="accent2">
                    <a:lumMod val="50000"/>
                  </a:schemeClr>
                </a:solidFill>
              </a:rPr>
              <a:t> </a:t>
            </a:r>
            <a:r>
              <a:rPr lang="en-US" sz="3600" b="1" dirty="0" err="1">
                <a:solidFill>
                  <a:schemeClr val="accent2">
                    <a:lumMod val="50000"/>
                  </a:schemeClr>
                </a:solidFill>
              </a:rPr>
              <a:t>cụ</a:t>
            </a:r>
            <a:endParaRPr lang="en-US" sz="3600" b="1" dirty="0">
              <a:solidFill>
                <a:schemeClr val="accent2">
                  <a:lumMod val="50000"/>
                </a:schemeClr>
              </a:solidFill>
            </a:endParaRPr>
          </a:p>
        </p:txBody>
      </p:sp>
      <p:sp>
        <p:nvSpPr>
          <p:cNvPr id="3" name="Content Placeholder 2"/>
          <p:cNvSpPr>
            <a:spLocks noGrp="1"/>
          </p:cNvSpPr>
          <p:nvPr>
            <p:ph idx="1"/>
          </p:nvPr>
        </p:nvSpPr>
        <p:spPr>
          <a:xfrm>
            <a:off x="381000" y="1752599"/>
            <a:ext cx="8458200" cy="4800600"/>
          </a:xfrm>
        </p:spPr>
        <p:txBody>
          <a:bodyPr numCol="2">
            <a:noAutofit/>
          </a:bodyPr>
          <a:lstStyle/>
          <a:p>
            <a:r>
              <a:rPr lang="en-US" sz="2400" dirty="0" err="1">
                <a:latin typeface="+mj-lt"/>
                <a:cs typeface="Times New Roman" pitchFamily="18" charset="0"/>
              </a:rPr>
              <a:t>Tăm</a:t>
            </a:r>
            <a:r>
              <a:rPr lang="en-US" sz="2400" dirty="0">
                <a:latin typeface="+mj-lt"/>
                <a:cs typeface="Times New Roman" pitchFamily="18" charset="0"/>
              </a:rPr>
              <a:t> </a:t>
            </a:r>
            <a:r>
              <a:rPr lang="en-US" sz="2400" dirty="0" err="1">
                <a:latin typeface="+mj-lt"/>
                <a:cs typeface="Times New Roman" pitchFamily="18" charset="0"/>
              </a:rPr>
              <a:t>bông</a:t>
            </a:r>
            <a:r>
              <a:rPr lang="en-US" sz="2400" dirty="0">
                <a:latin typeface="+mj-lt"/>
                <a:cs typeface="Times New Roman" pitchFamily="18" charset="0"/>
              </a:rPr>
              <a:t> </a:t>
            </a:r>
            <a:r>
              <a:rPr lang="en-US" sz="2400" dirty="0" err="1">
                <a:latin typeface="+mj-lt"/>
                <a:cs typeface="Times New Roman" pitchFamily="18" charset="0"/>
              </a:rPr>
              <a:t>cán</a:t>
            </a:r>
            <a:r>
              <a:rPr lang="en-US" sz="2400" dirty="0">
                <a:latin typeface="+mj-lt"/>
                <a:cs typeface="Times New Roman" pitchFamily="18" charset="0"/>
              </a:rPr>
              <a:t> </a:t>
            </a:r>
            <a:r>
              <a:rPr lang="en-US" sz="2400" dirty="0" err="1">
                <a:latin typeface="+mj-lt"/>
                <a:cs typeface="Times New Roman" pitchFamily="18" charset="0"/>
              </a:rPr>
              <a:t>mềm</a:t>
            </a:r>
            <a:r>
              <a:rPr lang="en-US" sz="2400" dirty="0">
                <a:latin typeface="+mj-lt"/>
                <a:cs typeface="Times New Roman" pitchFamily="18" charset="0"/>
              </a:rPr>
              <a:t> </a:t>
            </a:r>
            <a:r>
              <a:rPr lang="en-US" sz="2400" dirty="0" err="1">
                <a:latin typeface="+mj-lt"/>
                <a:cs typeface="Times New Roman" pitchFamily="18" charset="0"/>
              </a:rPr>
              <a:t>và</a:t>
            </a:r>
            <a:r>
              <a:rPr lang="en-US" sz="2400" dirty="0">
                <a:latin typeface="+mj-lt"/>
                <a:cs typeface="Times New Roman" pitchFamily="18" charset="0"/>
              </a:rPr>
              <a:t> </a:t>
            </a:r>
            <a:r>
              <a:rPr lang="en-US" sz="2400" dirty="0" err="1">
                <a:latin typeface="+mj-lt"/>
                <a:cs typeface="Times New Roman" pitchFamily="18" charset="0"/>
              </a:rPr>
              <a:t>cán</a:t>
            </a:r>
            <a:r>
              <a:rPr lang="en-US" sz="2400" dirty="0">
                <a:latin typeface="+mj-lt"/>
                <a:cs typeface="Times New Roman" pitchFamily="18" charset="0"/>
              </a:rPr>
              <a:t> </a:t>
            </a:r>
            <a:r>
              <a:rPr lang="en-US" sz="2400" dirty="0" err="1">
                <a:latin typeface="+mj-lt"/>
                <a:cs typeface="Times New Roman" pitchFamily="18" charset="0"/>
              </a:rPr>
              <a:t>cứng</a:t>
            </a:r>
            <a:r>
              <a:rPr lang="en-US" sz="2400" dirty="0">
                <a:latin typeface="+mj-lt"/>
                <a:cs typeface="Times New Roman" pitchFamily="18" charset="0"/>
              </a:rPr>
              <a:t> </a:t>
            </a:r>
            <a:r>
              <a:rPr lang="en-US" sz="2400" dirty="0" err="1">
                <a:latin typeface="+mj-lt"/>
                <a:cs typeface="Times New Roman" pitchFamily="18" charset="0"/>
              </a:rPr>
              <a:t>vô</a:t>
            </a:r>
            <a:r>
              <a:rPr lang="en-US" sz="2400" dirty="0">
                <a:latin typeface="+mj-lt"/>
                <a:cs typeface="Times New Roman" pitchFamily="18" charset="0"/>
              </a:rPr>
              <a:t> </a:t>
            </a:r>
            <a:r>
              <a:rPr lang="en-US" sz="2400" dirty="0" err="1">
                <a:latin typeface="+mj-lt"/>
                <a:cs typeface="Times New Roman" pitchFamily="18" charset="0"/>
              </a:rPr>
              <a:t>trùng</a:t>
            </a:r>
            <a:r>
              <a:rPr lang="en-US" sz="2400" dirty="0">
                <a:latin typeface="+mj-lt"/>
                <a:cs typeface="Times New Roman" pitchFamily="18" charset="0"/>
              </a:rPr>
              <a:t>;</a:t>
            </a:r>
          </a:p>
          <a:p>
            <a:r>
              <a:rPr lang="en-US" sz="2400" dirty="0" err="1">
                <a:latin typeface="+mj-lt"/>
                <a:cs typeface="Times New Roman" pitchFamily="18" charset="0"/>
              </a:rPr>
              <a:t>Đè</a:t>
            </a:r>
            <a:r>
              <a:rPr lang="en-US" sz="2400" dirty="0">
                <a:latin typeface="+mj-lt"/>
                <a:cs typeface="Times New Roman" pitchFamily="18" charset="0"/>
              </a:rPr>
              <a:t> </a:t>
            </a:r>
            <a:r>
              <a:rPr lang="en-US" sz="2400" dirty="0" err="1">
                <a:latin typeface="+mj-lt"/>
                <a:cs typeface="Times New Roman" pitchFamily="18" charset="0"/>
              </a:rPr>
              <a:t>lưỡi</a:t>
            </a:r>
            <a:r>
              <a:rPr lang="en-US" sz="2400" dirty="0">
                <a:latin typeface="+mj-lt"/>
                <a:cs typeface="Times New Roman" pitchFamily="18" charset="0"/>
              </a:rPr>
              <a:t>;</a:t>
            </a:r>
          </a:p>
          <a:p>
            <a:r>
              <a:rPr lang="en-US" sz="2400" dirty="0" err="1">
                <a:latin typeface="+mj-lt"/>
                <a:cs typeface="Times New Roman" pitchFamily="18" charset="0"/>
              </a:rPr>
              <a:t>Ống</a:t>
            </a:r>
            <a:r>
              <a:rPr lang="en-US" sz="2400" dirty="0">
                <a:latin typeface="+mj-lt"/>
                <a:cs typeface="Times New Roman" pitchFamily="18" charset="0"/>
              </a:rPr>
              <a:t> </a:t>
            </a:r>
            <a:r>
              <a:rPr lang="en-US" sz="2400" dirty="0" err="1">
                <a:latin typeface="+mj-lt"/>
                <a:cs typeface="Times New Roman" pitchFamily="18" charset="0"/>
              </a:rPr>
              <a:t>ly</a:t>
            </a:r>
            <a:r>
              <a:rPr lang="en-US" sz="2400" dirty="0">
                <a:latin typeface="+mj-lt"/>
                <a:cs typeface="Times New Roman" pitchFamily="18" charset="0"/>
              </a:rPr>
              <a:t> </a:t>
            </a:r>
            <a:r>
              <a:rPr lang="en-US" sz="2400" dirty="0" err="1">
                <a:latin typeface="+mj-lt"/>
                <a:cs typeface="Times New Roman" pitchFamily="18" charset="0"/>
              </a:rPr>
              <a:t>tâm</a:t>
            </a:r>
            <a:r>
              <a:rPr lang="en-US" sz="2400" dirty="0">
                <a:latin typeface="+mj-lt"/>
                <a:cs typeface="Times New Roman" pitchFamily="18" charset="0"/>
              </a:rPr>
              <a:t> </a:t>
            </a:r>
            <a:r>
              <a:rPr lang="en-US" sz="2400" dirty="0" err="1">
                <a:latin typeface="+mj-lt"/>
                <a:cs typeface="Times New Roman" pitchFamily="18" charset="0"/>
              </a:rPr>
              <a:t>hình</a:t>
            </a:r>
            <a:r>
              <a:rPr lang="en-US" sz="2400" dirty="0">
                <a:latin typeface="+mj-lt"/>
                <a:cs typeface="Times New Roman" pitchFamily="18" charset="0"/>
              </a:rPr>
              <a:t> </a:t>
            </a:r>
            <a:r>
              <a:rPr lang="en-US" sz="2400" dirty="0" err="1">
                <a:latin typeface="+mj-lt"/>
                <a:cs typeface="Times New Roman" pitchFamily="18" charset="0"/>
              </a:rPr>
              <a:t>chóp</a:t>
            </a:r>
            <a:r>
              <a:rPr lang="en-US" sz="2400" dirty="0">
                <a:latin typeface="+mj-lt"/>
                <a:cs typeface="Times New Roman" pitchFamily="18" charset="0"/>
              </a:rPr>
              <a:t> 15ml, </a:t>
            </a:r>
            <a:r>
              <a:rPr lang="en-US" sz="2400" dirty="0" err="1">
                <a:latin typeface="+mj-lt"/>
                <a:cs typeface="Times New Roman" pitchFamily="18" charset="0"/>
              </a:rPr>
              <a:t>chứa</a:t>
            </a:r>
            <a:r>
              <a:rPr lang="en-US" sz="2400" dirty="0">
                <a:latin typeface="+mj-lt"/>
                <a:cs typeface="Times New Roman" pitchFamily="18" charset="0"/>
              </a:rPr>
              <a:t> 2-3ml </a:t>
            </a:r>
            <a:r>
              <a:rPr lang="en-US" sz="2400" dirty="0" err="1">
                <a:latin typeface="+mj-lt"/>
                <a:cs typeface="Times New Roman" pitchFamily="18" charset="0"/>
              </a:rPr>
              <a:t>môi</a:t>
            </a:r>
            <a:r>
              <a:rPr lang="en-US" sz="2400" dirty="0">
                <a:latin typeface="+mj-lt"/>
                <a:cs typeface="Times New Roman" pitchFamily="18" charset="0"/>
              </a:rPr>
              <a:t> </a:t>
            </a:r>
            <a:r>
              <a:rPr lang="en-US" sz="2400" dirty="0" err="1">
                <a:latin typeface="+mj-lt"/>
                <a:cs typeface="Times New Roman" pitchFamily="18" charset="0"/>
              </a:rPr>
              <a:t>trường</a:t>
            </a:r>
            <a:r>
              <a:rPr lang="en-US" sz="2400" dirty="0">
                <a:latin typeface="+mj-lt"/>
                <a:cs typeface="Times New Roman" pitchFamily="18" charset="0"/>
              </a:rPr>
              <a:t> </a:t>
            </a:r>
            <a:r>
              <a:rPr lang="en-US" sz="2400" dirty="0" err="1">
                <a:latin typeface="+mj-lt"/>
                <a:cs typeface="Times New Roman" pitchFamily="18" charset="0"/>
              </a:rPr>
              <a:t>vận</a:t>
            </a:r>
            <a:r>
              <a:rPr lang="en-US" sz="2400" dirty="0">
                <a:latin typeface="+mj-lt"/>
                <a:cs typeface="Times New Roman" pitchFamily="18" charset="0"/>
              </a:rPr>
              <a:t> </a:t>
            </a:r>
            <a:r>
              <a:rPr lang="en-US" sz="2400" dirty="0" err="1">
                <a:latin typeface="+mj-lt"/>
                <a:cs typeface="Times New Roman" pitchFamily="18" charset="0"/>
              </a:rPr>
              <a:t>chuyển</a:t>
            </a:r>
            <a:r>
              <a:rPr lang="en-US" sz="2400" dirty="0">
                <a:latin typeface="+mj-lt"/>
                <a:cs typeface="Times New Roman" pitchFamily="18" charset="0"/>
              </a:rPr>
              <a:t>;</a:t>
            </a:r>
          </a:p>
          <a:p>
            <a:r>
              <a:rPr lang="en-US" sz="2400" dirty="0" err="1">
                <a:latin typeface="+mj-lt"/>
                <a:cs typeface="Times New Roman" pitchFamily="18" charset="0"/>
              </a:rPr>
              <a:t>Lọ</a:t>
            </a:r>
            <a:r>
              <a:rPr lang="en-US" sz="2400" dirty="0">
                <a:latin typeface="+mj-lt"/>
                <a:cs typeface="Times New Roman" pitchFamily="18" charset="0"/>
              </a:rPr>
              <a:t> </a:t>
            </a:r>
            <a:r>
              <a:rPr lang="en-US" sz="2400" dirty="0" err="1">
                <a:latin typeface="+mj-lt"/>
                <a:cs typeface="Times New Roman" pitchFamily="18" charset="0"/>
              </a:rPr>
              <a:t>nhựa</a:t>
            </a:r>
            <a:r>
              <a:rPr lang="en-US" sz="2400" dirty="0">
                <a:latin typeface="+mj-lt"/>
                <a:cs typeface="Times New Roman" pitchFamily="18" charset="0"/>
              </a:rPr>
              <a:t> (</a:t>
            </a:r>
            <a:r>
              <a:rPr lang="en-US" sz="2400" dirty="0" err="1">
                <a:latin typeface="+mj-lt"/>
                <a:cs typeface="Times New Roman" pitchFamily="18" charset="0"/>
              </a:rPr>
              <a:t>ống</a:t>
            </a:r>
            <a:r>
              <a:rPr lang="en-US" sz="2400" dirty="0">
                <a:latin typeface="+mj-lt"/>
                <a:cs typeface="Times New Roman" pitchFamily="18" charset="0"/>
              </a:rPr>
              <a:t> Falcon 50ml) </a:t>
            </a:r>
            <a:r>
              <a:rPr lang="en-US" sz="2400" dirty="0" err="1">
                <a:latin typeface="+mj-lt"/>
                <a:cs typeface="Times New Roman" pitchFamily="18" charset="0"/>
              </a:rPr>
              <a:t>hoặc</a:t>
            </a:r>
            <a:r>
              <a:rPr lang="en-US" sz="2400" dirty="0">
                <a:latin typeface="+mj-lt"/>
                <a:cs typeface="Times New Roman" pitchFamily="18" charset="0"/>
              </a:rPr>
              <a:t> </a:t>
            </a:r>
            <a:r>
              <a:rPr lang="en-US" sz="2400" dirty="0" err="1">
                <a:latin typeface="+mj-lt"/>
                <a:cs typeface="Times New Roman" pitchFamily="18" charset="0"/>
              </a:rPr>
              <a:t>túi</a:t>
            </a:r>
            <a:r>
              <a:rPr lang="en-US" sz="2400" dirty="0">
                <a:latin typeface="+mj-lt"/>
                <a:cs typeface="Times New Roman" pitchFamily="18" charset="0"/>
              </a:rPr>
              <a:t> nylon </a:t>
            </a:r>
            <a:r>
              <a:rPr lang="en-US" sz="2400" dirty="0" err="1">
                <a:latin typeface="+mj-lt"/>
                <a:cs typeface="Times New Roman" pitchFamily="18" charset="0"/>
              </a:rPr>
              <a:t>để</a:t>
            </a:r>
            <a:r>
              <a:rPr lang="en-US" sz="2400" dirty="0">
                <a:latin typeface="+mj-lt"/>
                <a:cs typeface="Times New Roman" pitchFamily="18" charset="0"/>
              </a:rPr>
              <a:t> </a:t>
            </a:r>
            <a:r>
              <a:rPr lang="en-US" sz="2400" dirty="0" err="1">
                <a:latin typeface="+mj-lt"/>
                <a:cs typeface="Times New Roman" pitchFamily="18" charset="0"/>
              </a:rPr>
              <a:t>đóng</a:t>
            </a:r>
            <a:r>
              <a:rPr lang="en-US" sz="2400" dirty="0">
                <a:latin typeface="+mj-lt"/>
                <a:cs typeface="Times New Roman" pitchFamily="18" charset="0"/>
              </a:rPr>
              <a:t> </a:t>
            </a:r>
            <a:r>
              <a:rPr lang="en-US" sz="2400" dirty="0" err="1">
                <a:latin typeface="+mj-lt"/>
                <a:cs typeface="Times New Roman" pitchFamily="18" charset="0"/>
              </a:rPr>
              <a:t>gói</a:t>
            </a:r>
            <a:r>
              <a:rPr lang="en-US" sz="2400" dirty="0">
                <a:latin typeface="+mj-lt"/>
                <a:cs typeface="Times New Roman" pitchFamily="18" charset="0"/>
              </a:rPr>
              <a:t> </a:t>
            </a:r>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phẩm</a:t>
            </a:r>
            <a:r>
              <a:rPr lang="en-US" sz="2400" dirty="0">
                <a:latin typeface="+mj-lt"/>
                <a:cs typeface="Times New Roman" pitchFamily="18" charset="0"/>
              </a:rPr>
              <a:t>;</a:t>
            </a:r>
          </a:p>
          <a:p>
            <a:r>
              <a:rPr lang="en-US" sz="2400" dirty="0" err="1">
                <a:latin typeface="+mj-lt"/>
                <a:cs typeface="Times New Roman" pitchFamily="18" charset="0"/>
              </a:rPr>
              <a:t>Băng</a:t>
            </a:r>
            <a:r>
              <a:rPr lang="en-US" sz="2400" dirty="0">
                <a:latin typeface="+mj-lt"/>
                <a:cs typeface="Times New Roman" pitchFamily="18" charset="0"/>
              </a:rPr>
              <a:t>, </a:t>
            </a:r>
            <a:r>
              <a:rPr lang="en-US" sz="2400" dirty="0" err="1">
                <a:latin typeface="+mj-lt"/>
                <a:cs typeface="Times New Roman" pitchFamily="18" charset="0"/>
              </a:rPr>
              <a:t>gạc</a:t>
            </a:r>
            <a:r>
              <a:rPr lang="en-US" sz="2400" dirty="0">
                <a:latin typeface="+mj-lt"/>
                <a:cs typeface="Times New Roman" pitchFamily="18" charset="0"/>
              </a:rPr>
              <a:t> </a:t>
            </a:r>
            <a:r>
              <a:rPr lang="en-US" sz="2400" dirty="0" err="1">
                <a:latin typeface="+mj-lt"/>
                <a:cs typeface="Times New Roman" pitchFamily="18" charset="0"/>
              </a:rPr>
              <a:t>có</a:t>
            </a:r>
            <a:r>
              <a:rPr lang="en-US" sz="2400" dirty="0">
                <a:latin typeface="+mj-lt"/>
                <a:cs typeface="Times New Roman" pitchFamily="18" charset="0"/>
              </a:rPr>
              <a:t> </a:t>
            </a:r>
            <a:r>
              <a:rPr lang="en-US" sz="2400" dirty="0" err="1">
                <a:latin typeface="+mj-lt"/>
                <a:cs typeface="Times New Roman" pitchFamily="18" charset="0"/>
              </a:rPr>
              <a:t>tẩm</a:t>
            </a:r>
            <a:r>
              <a:rPr lang="en-US" sz="2400" dirty="0">
                <a:latin typeface="+mj-lt"/>
                <a:cs typeface="Times New Roman" pitchFamily="18" charset="0"/>
              </a:rPr>
              <a:t> </a:t>
            </a:r>
            <a:r>
              <a:rPr lang="en-US" sz="2400" dirty="0" err="1">
                <a:latin typeface="+mj-lt"/>
                <a:cs typeface="Times New Roman" pitchFamily="18" charset="0"/>
              </a:rPr>
              <a:t>chất</a:t>
            </a:r>
            <a:r>
              <a:rPr lang="en-US" sz="2400" dirty="0">
                <a:latin typeface="+mj-lt"/>
                <a:cs typeface="Times New Roman" pitchFamily="18" charset="0"/>
              </a:rPr>
              <a:t> </a:t>
            </a:r>
            <a:r>
              <a:rPr lang="en-US" sz="2400" dirty="0" err="1">
                <a:latin typeface="+mj-lt"/>
                <a:cs typeface="Times New Roman" pitchFamily="18" charset="0"/>
              </a:rPr>
              <a:t>sát</a:t>
            </a:r>
            <a:r>
              <a:rPr lang="en-US" sz="2400" dirty="0">
                <a:latin typeface="+mj-lt"/>
                <a:cs typeface="Times New Roman" pitchFamily="18" charset="0"/>
              </a:rPr>
              <a:t> </a:t>
            </a:r>
            <a:r>
              <a:rPr lang="en-US" sz="2400" dirty="0" err="1">
                <a:latin typeface="+mj-lt"/>
                <a:cs typeface="Times New Roman" pitchFamily="18" charset="0"/>
              </a:rPr>
              <a:t>trùng</a:t>
            </a:r>
            <a:r>
              <a:rPr lang="en-US" sz="2400" dirty="0">
                <a:latin typeface="+mj-lt"/>
                <a:cs typeface="Times New Roman" pitchFamily="18" charset="0"/>
              </a:rPr>
              <a:t>;</a:t>
            </a:r>
          </a:p>
          <a:p>
            <a:r>
              <a:rPr lang="en-US" sz="2400" dirty="0" err="1">
                <a:latin typeface="+mj-lt"/>
                <a:cs typeface="Times New Roman" pitchFamily="18" charset="0"/>
              </a:rPr>
              <a:t>Cồn</a:t>
            </a:r>
            <a:r>
              <a:rPr lang="en-US" sz="2400" dirty="0">
                <a:latin typeface="+mj-lt"/>
                <a:cs typeface="Times New Roman" pitchFamily="18" charset="0"/>
              </a:rPr>
              <a:t> </a:t>
            </a:r>
            <a:r>
              <a:rPr lang="en-US" sz="2400" dirty="0" err="1">
                <a:latin typeface="+mj-lt"/>
                <a:cs typeface="Times New Roman" pitchFamily="18" charset="0"/>
              </a:rPr>
              <a:t>sát</a:t>
            </a:r>
            <a:r>
              <a:rPr lang="en-US" sz="2400" dirty="0">
                <a:latin typeface="+mj-lt"/>
                <a:cs typeface="Times New Roman" pitchFamily="18" charset="0"/>
              </a:rPr>
              <a:t> </a:t>
            </a:r>
            <a:r>
              <a:rPr lang="en-US" sz="2400" dirty="0" err="1">
                <a:latin typeface="+mj-lt"/>
                <a:cs typeface="Times New Roman" pitchFamily="18" charset="0"/>
              </a:rPr>
              <a:t>trùng</a:t>
            </a:r>
            <a:r>
              <a:rPr lang="en-US" sz="2400" dirty="0">
                <a:latin typeface="+mj-lt"/>
                <a:cs typeface="Times New Roman" pitchFamily="18" charset="0"/>
              </a:rPr>
              <a:t>, </a:t>
            </a:r>
            <a:r>
              <a:rPr lang="en-US" sz="2400" dirty="0" err="1">
                <a:latin typeface="+mj-lt"/>
                <a:cs typeface="Times New Roman" pitchFamily="18" charset="0"/>
              </a:rPr>
              <a:t>bút</a:t>
            </a:r>
            <a:r>
              <a:rPr lang="en-US" sz="2400" dirty="0">
                <a:latin typeface="+mj-lt"/>
                <a:cs typeface="Times New Roman" pitchFamily="18" charset="0"/>
              </a:rPr>
              <a:t> </a:t>
            </a:r>
            <a:r>
              <a:rPr lang="en-US" sz="2400" dirty="0" err="1">
                <a:latin typeface="+mj-lt"/>
                <a:cs typeface="Times New Roman" pitchFamily="18" charset="0"/>
              </a:rPr>
              <a:t>ghi</a:t>
            </a:r>
            <a:r>
              <a:rPr lang="en-US" sz="2400" dirty="0">
                <a:latin typeface="+mj-lt"/>
                <a:cs typeface="Times New Roman" pitchFamily="18" charset="0"/>
              </a:rPr>
              <a:t> ...;</a:t>
            </a:r>
          </a:p>
          <a:p>
            <a:r>
              <a:rPr lang="en-US" sz="2400" dirty="0" err="1">
                <a:latin typeface="+mj-lt"/>
                <a:cs typeface="Times New Roman" pitchFamily="18" charset="0"/>
              </a:rPr>
              <a:t>Quần</a:t>
            </a:r>
            <a:r>
              <a:rPr lang="en-US" sz="2400" dirty="0">
                <a:latin typeface="+mj-lt"/>
                <a:cs typeface="Times New Roman" pitchFamily="18" charset="0"/>
              </a:rPr>
              <a:t> </a:t>
            </a:r>
            <a:r>
              <a:rPr lang="en-US" sz="2400" dirty="0" err="1">
                <a:latin typeface="+mj-lt"/>
                <a:cs typeface="Times New Roman" pitchFamily="18" charset="0"/>
              </a:rPr>
              <a:t>áo</a:t>
            </a:r>
            <a:r>
              <a:rPr lang="en-US" sz="2400" dirty="0">
                <a:latin typeface="+mj-lt"/>
                <a:cs typeface="Times New Roman" pitchFamily="18" charset="0"/>
              </a:rPr>
              <a:t> </a:t>
            </a:r>
            <a:r>
              <a:rPr lang="en-US" sz="2400" dirty="0" err="1">
                <a:latin typeface="+mj-lt"/>
                <a:cs typeface="Times New Roman" pitchFamily="18" charset="0"/>
              </a:rPr>
              <a:t>bảo</a:t>
            </a:r>
            <a:r>
              <a:rPr lang="en-US" sz="2400" dirty="0">
                <a:latin typeface="+mj-lt"/>
                <a:cs typeface="Times New Roman" pitchFamily="18" charset="0"/>
              </a:rPr>
              <a:t> </a:t>
            </a:r>
            <a:r>
              <a:rPr lang="en-US" sz="2400" dirty="0" err="1">
                <a:latin typeface="+mj-lt"/>
                <a:cs typeface="Times New Roman" pitchFamily="18" charset="0"/>
              </a:rPr>
              <a:t>hộ</a:t>
            </a:r>
            <a:r>
              <a:rPr lang="en-US" sz="2400" dirty="0">
                <a:latin typeface="+mj-lt"/>
                <a:cs typeface="Times New Roman" pitchFamily="18" charset="0"/>
              </a:rPr>
              <a:t>;</a:t>
            </a:r>
          </a:p>
          <a:p>
            <a:r>
              <a:rPr lang="en-US" sz="2400" dirty="0" smtClean="0">
                <a:latin typeface="+mj-lt"/>
                <a:cs typeface="Times New Roman" pitchFamily="18" charset="0"/>
              </a:rPr>
              <a:t>Kính </a:t>
            </a:r>
            <a:r>
              <a:rPr lang="en-US" sz="2400" dirty="0">
                <a:latin typeface="+mj-lt"/>
                <a:cs typeface="Times New Roman" pitchFamily="18" charset="0"/>
              </a:rPr>
              <a:t>bảo vệ mắt;</a:t>
            </a:r>
          </a:p>
          <a:p>
            <a:r>
              <a:rPr lang="en-US" sz="2400" dirty="0" err="1">
                <a:latin typeface="+mj-lt"/>
                <a:cs typeface="Times New Roman" pitchFamily="18" charset="0"/>
              </a:rPr>
              <a:t>Găng</a:t>
            </a:r>
            <a:r>
              <a:rPr lang="en-US" sz="2400" dirty="0">
                <a:latin typeface="+mj-lt"/>
                <a:cs typeface="Times New Roman" pitchFamily="18" charset="0"/>
              </a:rPr>
              <a:t> </a:t>
            </a:r>
            <a:r>
              <a:rPr lang="en-US" sz="2400" dirty="0" err="1">
                <a:latin typeface="+mj-lt"/>
                <a:cs typeface="Times New Roman" pitchFamily="18" charset="0"/>
              </a:rPr>
              <a:t>tay</a:t>
            </a:r>
            <a:r>
              <a:rPr lang="en-US" sz="2400" dirty="0">
                <a:latin typeface="+mj-lt"/>
                <a:cs typeface="Times New Roman" pitchFamily="18" charset="0"/>
              </a:rPr>
              <a:t>;</a:t>
            </a:r>
          </a:p>
          <a:p>
            <a:r>
              <a:rPr lang="en-US" sz="2400" dirty="0" err="1">
                <a:latin typeface="+mj-lt"/>
                <a:cs typeface="Times New Roman" pitchFamily="18" charset="0"/>
              </a:rPr>
              <a:t>Khẩu</a:t>
            </a:r>
            <a:r>
              <a:rPr lang="en-US" sz="2400" dirty="0">
                <a:latin typeface="+mj-lt"/>
                <a:cs typeface="Times New Roman" pitchFamily="18" charset="0"/>
              </a:rPr>
              <a:t> </a:t>
            </a:r>
            <a:r>
              <a:rPr lang="en-US" sz="2400" dirty="0" err="1">
                <a:latin typeface="+mj-lt"/>
                <a:cs typeface="Times New Roman" pitchFamily="18" charset="0"/>
              </a:rPr>
              <a:t>trang</a:t>
            </a:r>
            <a:r>
              <a:rPr lang="en-US" sz="2400" dirty="0">
                <a:latin typeface="+mj-lt"/>
                <a:cs typeface="Times New Roman" pitchFamily="18" charset="0"/>
              </a:rPr>
              <a:t> y </a:t>
            </a:r>
            <a:r>
              <a:rPr lang="en-US" sz="2400" dirty="0" err="1">
                <a:latin typeface="+mj-lt"/>
                <a:cs typeface="Times New Roman" pitchFamily="18" charset="0"/>
              </a:rPr>
              <a:t>tế</a:t>
            </a:r>
            <a:r>
              <a:rPr lang="en-US" sz="2400" dirty="0">
                <a:latin typeface="+mj-lt"/>
                <a:cs typeface="Times New Roman" pitchFamily="18" charset="0"/>
              </a:rPr>
              <a:t> </a:t>
            </a:r>
            <a:r>
              <a:rPr lang="en-US" sz="2400" dirty="0" err="1">
                <a:latin typeface="+mj-lt"/>
                <a:cs typeface="Times New Roman" pitchFamily="18" charset="0"/>
              </a:rPr>
              <a:t>chuyên</a:t>
            </a:r>
            <a:r>
              <a:rPr lang="en-US" sz="2400" dirty="0">
                <a:latin typeface="+mj-lt"/>
                <a:cs typeface="Times New Roman" pitchFamily="18" charset="0"/>
              </a:rPr>
              <a:t> </a:t>
            </a:r>
            <a:r>
              <a:rPr lang="en-US" sz="2400" dirty="0" err="1">
                <a:latin typeface="+mj-lt"/>
                <a:cs typeface="Times New Roman" pitchFamily="18" charset="0"/>
              </a:rPr>
              <a:t>dụng</a:t>
            </a:r>
            <a:r>
              <a:rPr lang="en-US" sz="2400" dirty="0">
                <a:latin typeface="+mj-lt"/>
                <a:cs typeface="Times New Roman" pitchFamily="18" charset="0"/>
              </a:rPr>
              <a:t> (N95, ...);</a:t>
            </a:r>
          </a:p>
          <a:p>
            <a:r>
              <a:rPr lang="en-US" sz="2400" dirty="0" err="1">
                <a:latin typeface="+mj-lt"/>
                <a:cs typeface="Times New Roman" pitchFamily="18" charset="0"/>
              </a:rPr>
              <a:t>Bơm</a:t>
            </a:r>
            <a:r>
              <a:rPr lang="en-US" sz="2400" dirty="0">
                <a:latin typeface="+mj-lt"/>
                <a:cs typeface="Times New Roman" pitchFamily="18" charset="0"/>
              </a:rPr>
              <a:t> </a:t>
            </a:r>
            <a:r>
              <a:rPr lang="en-US" sz="2400" dirty="0" err="1">
                <a:latin typeface="+mj-lt"/>
                <a:cs typeface="Times New Roman" pitchFamily="18" charset="0"/>
              </a:rPr>
              <a:t>tiêm</a:t>
            </a:r>
            <a:r>
              <a:rPr lang="en-US" sz="2400" dirty="0">
                <a:latin typeface="+mj-lt"/>
                <a:cs typeface="Times New Roman" pitchFamily="18" charset="0"/>
              </a:rPr>
              <a:t> 10 ml, </a:t>
            </a:r>
            <a:r>
              <a:rPr lang="en-US" sz="2400" dirty="0" err="1">
                <a:latin typeface="+mj-lt"/>
                <a:cs typeface="Times New Roman" pitchFamily="18" charset="0"/>
              </a:rPr>
              <a:t>vô</a:t>
            </a:r>
            <a:r>
              <a:rPr lang="en-US" sz="2400" dirty="0">
                <a:latin typeface="+mj-lt"/>
                <a:cs typeface="Times New Roman" pitchFamily="18" charset="0"/>
              </a:rPr>
              <a:t> </a:t>
            </a:r>
            <a:r>
              <a:rPr lang="en-US" sz="2400" dirty="0" err="1">
                <a:latin typeface="+mj-lt"/>
                <a:cs typeface="Times New Roman" pitchFamily="18" charset="0"/>
              </a:rPr>
              <a:t>trùng</a:t>
            </a:r>
            <a:r>
              <a:rPr lang="en-US" sz="2400" dirty="0">
                <a:latin typeface="+mj-lt"/>
                <a:cs typeface="Times New Roman" pitchFamily="18" charset="0"/>
              </a:rPr>
              <a:t>;</a:t>
            </a:r>
          </a:p>
          <a:p>
            <a:r>
              <a:rPr lang="en-US" sz="2400" dirty="0" err="1">
                <a:latin typeface="+mj-lt"/>
                <a:cs typeface="Times New Roman" pitchFamily="18" charset="0"/>
              </a:rPr>
              <a:t>Ống</a:t>
            </a:r>
            <a:r>
              <a:rPr lang="en-US" sz="2400" dirty="0">
                <a:latin typeface="+mj-lt"/>
                <a:cs typeface="Times New Roman" pitchFamily="18" charset="0"/>
              </a:rPr>
              <a:t> </a:t>
            </a:r>
            <a:r>
              <a:rPr lang="en-US" sz="2400" dirty="0" err="1">
                <a:latin typeface="+mj-lt"/>
                <a:cs typeface="Times New Roman" pitchFamily="18" charset="0"/>
              </a:rPr>
              <a:t>nghiệm</a:t>
            </a:r>
            <a:r>
              <a:rPr lang="en-US" sz="2400" dirty="0">
                <a:latin typeface="+mj-lt"/>
                <a:cs typeface="Times New Roman" pitchFamily="18" charset="0"/>
              </a:rPr>
              <a:t> </a:t>
            </a:r>
            <a:r>
              <a:rPr lang="en-US" sz="2400" dirty="0" err="1">
                <a:latin typeface="+mj-lt"/>
                <a:cs typeface="Times New Roman" pitchFamily="18" charset="0"/>
              </a:rPr>
              <a:t>vô</a:t>
            </a:r>
            <a:r>
              <a:rPr lang="en-US" sz="2400" dirty="0">
                <a:latin typeface="+mj-lt"/>
                <a:cs typeface="Times New Roman" pitchFamily="18" charset="0"/>
              </a:rPr>
              <a:t> </a:t>
            </a:r>
            <a:r>
              <a:rPr lang="en-US" sz="2400" dirty="0" err="1">
                <a:latin typeface="+mj-lt"/>
                <a:cs typeface="Times New Roman" pitchFamily="18" charset="0"/>
              </a:rPr>
              <a:t>trùng</a:t>
            </a:r>
            <a:r>
              <a:rPr lang="en-US" sz="2400" dirty="0">
                <a:latin typeface="+mj-lt"/>
                <a:cs typeface="Times New Roman" pitchFamily="18" charset="0"/>
              </a:rPr>
              <a:t> (</a:t>
            </a:r>
            <a:r>
              <a:rPr lang="en-US" sz="2400" dirty="0" err="1">
                <a:latin typeface="+mj-lt"/>
                <a:cs typeface="Times New Roman" pitchFamily="18" charset="0"/>
              </a:rPr>
              <a:t>có</a:t>
            </a:r>
            <a:r>
              <a:rPr lang="en-US" sz="2400" dirty="0">
                <a:latin typeface="+mj-lt"/>
                <a:cs typeface="Times New Roman" pitchFamily="18" charset="0"/>
              </a:rPr>
              <a:t> </a:t>
            </a:r>
            <a:r>
              <a:rPr lang="en-US" sz="2400" dirty="0" err="1">
                <a:latin typeface="+mj-lt"/>
                <a:cs typeface="Times New Roman" pitchFamily="18" charset="0"/>
              </a:rPr>
              <a:t>hoặc</a:t>
            </a:r>
            <a:r>
              <a:rPr lang="en-US" sz="2400" dirty="0">
                <a:latin typeface="+mj-lt"/>
                <a:cs typeface="Times New Roman" pitchFamily="18" charset="0"/>
              </a:rPr>
              <a:t> </a:t>
            </a:r>
            <a:r>
              <a:rPr lang="en-US" sz="2400" dirty="0" err="1">
                <a:latin typeface="+mj-lt"/>
                <a:cs typeface="Times New Roman" pitchFamily="18" charset="0"/>
              </a:rPr>
              <a:t>không</a:t>
            </a:r>
            <a:r>
              <a:rPr lang="en-US" sz="2400" dirty="0">
                <a:latin typeface="+mj-lt"/>
                <a:cs typeface="Times New Roman" pitchFamily="18" charset="0"/>
              </a:rPr>
              <a:t> </a:t>
            </a:r>
            <a:r>
              <a:rPr lang="en-US" sz="2400" dirty="0" err="1">
                <a:latin typeface="+mj-lt"/>
                <a:cs typeface="Times New Roman" pitchFamily="18" charset="0"/>
              </a:rPr>
              <a:t>có</a:t>
            </a:r>
            <a:r>
              <a:rPr lang="en-US" sz="2400" dirty="0">
                <a:latin typeface="+mj-lt"/>
                <a:cs typeface="Times New Roman" pitchFamily="18" charset="0"/>
              </a:rPr>
              <a:t> </a:t>
            </a:r>
            <a:r>
              <a:rPr lang="en-US" sz="2400" dirty="0" err="1">
                <a:latin typeface="+mj-lt"/>
                <a:cs typeface="Times New Roman" pitchFamily="18" charset="0"/>
              </a:rPr>
              <a:t>chất</a:t>
            </a:r>
            <a:r>
              <a:rPr lang="en-US" sz="2400" dirty="0">
                <a:latin typeface="+mj-lt"/>
                <a:cs typeface="Times New Roman" pitchFamily="18" charset="0"/>
              </a:rPr>
              <a:t> </a:t>
            </a:r>
            <a:r>
              <a:rPr lang="en-US" sz="2400" dirty="0" err="1">
                <a:latin typeface="+mj-lt"/>
                <a:cs typeface="Times New Roman" pitchFamily="18" charset="0"/>
              </a:rPr>
              <a:t>chống</a:t>
            </a:r>
            <a:r>
              <a:rPr lang="en-US" sz="2400" dirty="0">
                <a:latin typeface="+mj-lt"/>
                <a:cs typeface="Times New Roman" pitchFamily="18" charset="0"/>
              </a:rPr>
              <a:t> </a:t>
            </a:r>
            <a:r>
              <a:rPr lang="en-US" sz="2400" dirty="0" err="1">
                <a:latin typeface="+mj-lt"/>
                <a:cs typeface="Times New Roman" pitchFamily="18" charset="0"/>
              </a:rPr>
              <a:t>đông</a:t>
            </a:r>
            <a:r>
              <a:rPr lang="en-US" sz="2400" dirty="0">
                <a:latin typeface="+mj-lt"/>
                <a:cs typeface="Times New Roman" pitchFamily="18" charset="0"/>
              </a:rPr>
              <a:t>);</a:t>
            </a:r>
          </a:p>
          <a:p>
            <a:r>
              <a:rPr lang="en-US" sz="2400" dirty="0" err="1">
                <a:latin typeface="+mj-lt"/>
                <a:cs typeface="Times New Roman" pitchFamily="18" charset="0"/>
              </a:rPr>
              <a:t>Dây</a:t>
            </a:r>
            <a:r>
              <a:rPr lang="en-US" sz="2400" dirty="0">
                <a:latin typeface="+mj-lt"/>
                <a:cs typeface="Times New Roman" pitchFamily="18" charset="0"/>
              </a:rPr>
              <a:t> </a:t>
            </a:r>
            <a:r>
              <a:rPr lang="en-US" sz="2400" dirty="0" err="1">
                <a:latin typeface="+mj-lt"/>
                <a:cs typeface="Times New Roman" pitchFamily="18" charset="0"/>
              </a:rPr>
              <a:t>garo</a:t>
            </a:r>
            <a:r>
              <a:rPr lang="en-US" sz="2400" dirty="0">
                <a:latin typeface="+mj-lt"/>
                <a:cs typeface="Times New Roman" pitchFamily="18" charset="0"/>
              </a:rPr>
              <a:t>, </a:t>
            </a:r>
            <a:r>
              <a:rPr lang="en-US" sz="2400" dirty="0" err="1">
                <a:latin typeface="+mj-lt"/>
                <a:cs typeface="Times New Roman" pitchFamily="18" charset="0"/>
              </a:rPr>
              <a:t>bông</a:t>
            </a:r>
            <a:r>
              <a:rPr lang="en-US" sz="2400" dirty="0">
                <a:latin typeface="+mj-lt"/>
                <a:cs typeface="Times New Roman" pitchFamily="18" charset="0"/>
              </a:rPr>
              <a:t>, </a:t>
            </a:r>
            <a:r>
              <a:rPr lang="en-US" sz="2400" dirty="0" err="1">
                <a:latin typeface="+mj-lt"/>
                <a:cs typeface="Times New Roman" pitchFamily="18" charset="0"/>
              </a:rPr>
              <a:t>cồn</a:t>
            </a:r>
            <a:r>
              <a:rPr lang="en-US" sz="2400" dirty="0">
                <a:latin typeface="+mj-lt"/>
                <a:cs typeface="Times New Roman" pitchFamily="18" charset="0"/>
              </a:rPr>
              <a:t>...;</a:t>
            </a:r>
          </a:p>
          <a:p>
            <a:r>
              <a:rPr lang="en-US" sz="2400" dirty="0" err="1">
                <a:latin typeface="+mj-lt"/>
                <a:cs typeface="Times New Roman" pitchFamily="18" charset="0"/>
              </a:rPr>
              <a:t>Bình</a:t>
            </a:r>
            <a:r>
              <a:rPr lang="en-US" sz="2400" dirty="0">
                <a:latin typeface="+mj-lt"/>
                <a:cs typeface="Times New Roman" pitchFamily="18" charset="0"/>
              </a:rPr>
              <a:t> </a:t>
            </a:r>
            <a:r>
              <a:rPr lang="en-US" sz="2400" dirty="0" err="1">
                <a:latin typeface="+mj-lt"/>
                <a:cs typeface="Times New Roman" pitchFamily="18" charset="0"/>
              </a:rPr>
              <a:t>lạnh</a:t>
            </a:r>
            <a:r>
              <a:rPr lang="en-US" sz="2400" dirty="0">
                <a:latin typeface="+mj-lt"/>
                <a:cs typeface="Times New Roman" pitchFamily="18" charset="0"/>
              </a:rPr>
              <a:t> </a:t>
            </a:r>
            <a:r>
              <a:rPr lang="en-US" sz="2400" dirty="0" err="1">
                <a:latin typeface="+mj-lt"/>
                <a:cs typeface="Times New Roman" pitchFamily="18" charset="0"/>
              </a:rPr>
              <a:t>bảo</a:t>
            </a:r>
            <a:r>
              <a:rPr lang="en-US" sz="2400" dirty="0">
                <a:latin typeface="+mj-lt"/>
                <a:cs typeface="Times New Roman" pitchFamily="18" charset="0"/>
              </a:rPr>
              <a:t> </a:t>
            </a:r>
            <a:r>
              <a:rPr lang="en-US" sz="2400" dirty="0" err="1">
                <a:latin typeface="+mj-lt"/>
                <a:cs typeface="Times New Roman" pitchFamily="18" charset="0"/>
              </a:rPr>
              <a:t>quản</a:t>
            </a:r>
            <a:r>
              <a:rPr lang="en-US" sz="2400" dirty="0">
                <a:latin typeface="+mj-lt"/>
                <a:cs typeface="Times New Roman" pitchFamily="18" charset="0"/>
              </a:rPr>
              <a:t> </a:t>
            </a:r>
            <a:r>
              <a:rPr lang="en-US" sz="2400" dirty="0" err="1">
                <a:latin typeface="+mj-lt"/>
                <a:cs typeface="Times New Roman" pitchFamily="18" charset="0"/>
              </a:rPr>
              <a:t>mẫu</a:t>
            </a:r>
            <a:r>
              <a:rPr lang="en-US" sz="2400" dirty="0">
                <a:latin typeface="+mj-lt"/>
                <a:cs typeface="Times New Roman" pitchFamily="18" charset="0"/>
              </a:rPr>
              <a:t>.</a:t>
            </a: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84270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Kết quả hình ảnh cho vận chuyển bệnh phẩ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40468" y="1736820"/>
            <a:ext cx="5186363" cy="30575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57200" y="274638"/>
            <a:ext cx="8229600" cy="944562"/>
          </a:xfrm>
        </p:spPr>
        <p:txBody>
          <a:bodyPr/>
          <a:lstStyle/>
          <a:p>
            <a:r>
              <a:rPr lang="en-US" b="1" dirty="0" err="1">
                <a:solidFill>
                  <a:schemeClr val="accent2">
                    <a:lumMod val="50000"/>
                  </a:schemeClr>
                </a:solidFill>
              </a:rPr>
              <a:t>Kỹ</a:t>
            </a:r>
            <a:r>
              <a:rPr lang="en-US" b="1" dirty="0">
                <a:solidFill>
                  <a:schemeClr val="accent2">
                    <a:lumMod val="50000"/>
                  </a:schemeClr>
                </a:solidFill>
              </a:rPr>
              <a:t> </a:t>
            </a:r>
            <a:r>
              <a:rPr lang="en-US" b="1" dirty="0" err="1">
                <a:solidFill>
                  <a:schemeClr val="accent2">
                    <a:lumMod val="50000"/>
                  </a:schemeClr>
                </a:solidFill>
              </a:rPr>
              <a:t>thuật</a:t>
            </a:r>
            <a:r>
              <a:rPr lang="en-US" b="1" dirty="0">
                <a:solidFill>
                  <a:schemeClr val="accent2">
                    <a:lumMod val="50000"/>
                  </a:schemeClr>
                </a:solidFill>
              </a:rPr>
              <a:t> </a:t>
            </a:r>
            <a:r>
              <a:rPr lang="en-US" b="1" dirty="0" err="1">
                <a:solidFill>
                  <a:schemeClr val="accent2">
                    <a:lumMod val="50000"/>
                  </a:schemeClr>
                </a:solidFill>
              </a:rPr>
              <a:t>lấy</a:t>
            </a:r>
            <a:r>
              <a:rPr lang="en-US" b="1" dirty="0">
                <a:solidFill>
                  <a:schemeClr val="accent2">
                    <a:lumMod val="50000"/>
                  </a:schemeClr>
                </a:solidFill>
              </a:rPr>
              <a:t> </a:t>
            </a:r>
            <a:r>
              <a:rPr lang="en-US" b="1" dirty="0" err="1">
                <a:solidFill>
                  <a:schemeClr val="accent2">
                    <a:lumMod val="50000"/>
                  </a:schemeClr>
                </a:solidFill>
              </a:rPr>
              <a:t>bệnh</a:t>
            </a:r>
            <a:r>
              <a:rPr lang="en-US" b="1" dirty="0">
                <a:solidFill>
                  <a:schemeClr val="accent2">
                    <a:lumMod val="50000"/>
                  </a:schemeClr>
                </a:solidFill>
              </a:rPr>
              <a:t> </a:t>
            </a:r>
            <a:r>
              <a:rPr lang="en-US" b="1" dirty="0" err="1">
                <a:solidFill>
                  <a:schemeClr val="accent2">
                    <a:lumMod val="50000"/>
                  </a:schemeClr>
                </a:solidFill>
              </a:rPr>
              <a:t>phẩm</a:t>
            </a:r>
            <a:endParaRPr lang="en-US" b="1" dirty="0">
              <a:solidFill>
                <a:schemeClr val="accent2">
                  <a:lumMod val="50000"/>
                </a:schemeClr>
              </a:solidFill>
            </a:endParaRPr>
          </a:p>
        </p:txBody>
      </p:sp>
      <p:sp>
        <p:nvSpPr>
          <p:cNvPr id="3" name="Content Placeholder 2"/>
          <p:cNvSpPr>
            <a:spLocks noGrp="1"/>
          </p:cNvSpPr>
          <p:nvPr>
            <p:ph idx="1"/>
          </p:nvPr>
        </p:nvSpPr>
        <p:spPr>
          <a:xfrm>
            <a:off x="228600" y="2161454"/>
            <a:ext cx="5105400" cy="3962398"/>
          </a:xfrm>
        </p:spPr>
        <p:txBody>
          <a:bodyPr>
            <a:normAutofit fontScale="92500" lnSpcReduction="10000"/>
          </a:bodyPr>
          <a:lstStyle/>
          <a:p>
            <a:r>
              <a:rPr lang="en-US" sz="2600" dirty="0" err="1">
                <a:latin typeface="+mj-lt"/>
                <a:cs typeface="Times New Roman" pitchFamily="18" charset="0"/>
              </a:rPr>
              <a:t>Bệnh</a:t>
            </a:r>
            <a:r>
              <a:rPr lang="en-US" sz="2600" dirty="0">
                <a:latin typeface="+mj-lt"/>
                <a:cs typeface="Times New Roman" pitchFamily="18" charset="0"/>
              </a:rPr>
              <a:t> </a:t>
            </a:r>
            <a:r>
              <a:rPr lang="en-US" sz="2600" dirty="0" err="1">
                <a:latin typeface="+mj-lt"/>
                <a:cs typeface="Times New Roman" pitchFamily="18" charset="0"/>
              </a:rPr>
              <a:t>nhân</a:t>
            </a:r>
            <a:r>
              <a:rPr lang="en-US" sz="2600" dirty="0">
                <a:latin typeface="+mj-lt"/>
                <a:cs typeface="Times New Roman" pitchFamily="18" charset="0"/>
              </a:rPr>
              <a:t> </a:t>
            </a:r>
            <a:r>
              <a:rPr lang="en-US" sz="2600" dirty="0" err="1">
                <a:latin typeface="+mj-lt"/>
                <a:cs typeface="Times New Roman" pitchFamily="18" charset="0"/>
              </a:rPr>
              <a:t>há</a:t>
            </a:r>
            <a:r>
              <a:rPr lang="en-US" sz="2600" dirty="0">
                <a:latin typeface="+mj-lt"/>
                <a:cs typeface="Times New Roman" pitchFamily="18" charset="0"/>
              </a:rPr>
              <a:t> </a:t>
            </a:r>
            <a:r>
              <a:rPr lang="en-US" sz="2600" dirty="0" err="1">
                <a:latin typeface="+mj-lt"/>
                <a:cs typeface="Times New Roman" pitchFamily="18" charset="0"/>
              </a:rPr>
              <a:t>miệng</a:t>
            </a:r>
            <a:r>
              <a:rPr lang="en-US" sz="2600" dirty="0">
                <a:latin typeface="+mj-lt"/>
                <a:cs typeface="Times New Roman" pitchFamily="18" charset="0"/>
              </a:rPr>
              <a:t> to</a:t>
            </a:r>
          </a:p>
          <a:p>
            <a:r>
              <a:rPr lang="en-US" sz="2600" dirty="0" err="1">
                <a:latin typeface="+mj-lt"/>
                <a:cs typeface="Times New Roman" pitchFamily="18" charset="0"/>
              </a:rPr>
              <a:t>Đè</a:t>
            </a:r>
            <a:r>
              <a:rPr lang="en-US" sz="2600" dirty="0">
                <a:latin typeface="+mj-lt"/>
                <a:cs typeface="Times New Roman" pitchFamily="18" charset="0"/>
              </a:rPr>
              <a:t> </a:t>
            </a:r>
            <a:r>
              <a:rPr lang="en-US" sz="2600" dirty="0" err="1">
                <a:latin typeface="+mj-lt"/>
                <a:cs typeface="Times New Roman" pitchFamily="18" charset="0"/>
              </a:rPr>
              <a:t>nhẹ</a:t>
            </a:r>
            <a:r>
              <a:rPr lang="en-US" sz="2600" dirty="0">
                <a:latin typeface="+mj-lt"/>
                <a:cs typeface="Times New Roman" pitchFamily="18" charset="0"/>
              </a:rPr>
              <a:t> </a:t>
            </a:r>
            <a:r>
              <a:rPr lang="en-US" sz="2600" dirty="0" err="1">
                <a:latin typeface="+mj-lt"/>
                <a:cs typeface="Times New Roman" pitchFamily="18" charset="0"/>
              </a:rPr>
              <a:t>nhàng</a:t>
            </a:r>
            <a:r>
              <a:rPr lang="en-US" sz="2600" dirty="0">
                <a:latin typeface="+mj-lt"/>
                <a:cs typeface="Times New Roman" pitchFamily="18" charset="0"/>
              </a:rPr>
              <a:t> </a:t>
            </a:r>
            <a:r>
              <a:rPr lang="en-US" sz="2600" dirty="0" err="1">
                <a:latin typeface="+mj-lt"/>
                <a:cs typeface="Times New Roman" pitchFamily="18" charset="0"/>
              </a:rPr>
              <a:t>lưỡi</a:t>
            </a:r>
            <a:r>
              <a:rPr lang="en-US" sz="2600" dirty="0">
                <a:latin typeface="+mj-lt"/>
                <a:cs typeface="Times New Roman" pitchFamily="18" charset="0"/>
              </a:rPr>
              <a:t> </a:t>
            </a:r>
            <a:r>
              <a:rPr lang="en-US" sz="2600" dirty="0" err="1">
                <a:latin typeface="+mj-lt"/>
                <a:cs typeface="Times New Roman" pitchFamily="18" charset="0"/>
              </a:rPr>
              <a:t>bệnh</a:t>
            </a:r>
            <a:r>
              <a:rPr lang="en-US" sz="2600" dirty="0">
                <a:latin typeface="+mj-lt"/>
                <a:cs typeface="Times New Roman" pitchFamily="18" charset="0"/>
              </a:rPr>
              <a:t> </a:t>
            </a:r>
            <a:r>
              <a:rPr lang="en-US" sz="2600" dirty="0" err="1">
                <a:latin typeface="+mj-lt"/>
                <a:cs typeface="Times New Roman" pitchFamily="18" charset="0"/>
              </a:rPr>
              <a:t>nhân</a:t>
            </a:r>
            <a:endParaRPr lang="en-US" sz="2600" dirty="0">
              <a:latin typeface="+mj-lt"/>
              <a:cs typeface="Times New Roman" pitchFamily="18" charset="0"/>
            </a:endParaRPr>
          </a:p>
          <a:p>
            <a:r>
              <a:rPr lang="en-US" sz="2600" dirty="0" err="1">
                <a:latin typeface="+mj-lt"/>
                <a:cs typeface="Times New Roman" pitchFamily="18" charset="0"/>
              </a:rPr>
              <a:t>Dùng</a:t>
            </a:r>
            <a:r>
              <a:rPr lang="en-US" sz="2600" dirty="0">
                <a:latin typeface="+mj-lt"/>
                <a:cs typeface="Times New Roman" pitchFamily="18" charset="0"/>
              </a:rPr>
              <a:t> </a:t>
            </a:r>
            <a:r>
              <a:rPr lang="en-US" sz="2600" dirty="0" err="1">
                <a:latin typeface="+mj-lt"/>
                <a:cs typeface="Times New Roman" pitchFamily="18" charset="0"/>
              </a:rPr>
              <a:t>tăm</a:t>
            </a:r>
            <a:r>
              <a:rPr lang="en-US" sz="2600" dirty="0">
                <a:latin typeface="+mj-lt"/>
                <a:cs typeface="Times New Roman" pitchFamily="18" charset="0"/>
              </a:rPr>
              <a:t> </a:t>
            </a:r>
            <a:r>
              <a:rPr lang="en-US" sz="2600" dirty="0" err="1">
                <a:latin typeface="+mj-lt"/>
                <a:cs typeface="Times New Roman" pitchFamily="18" charset="0"/>
              </a:rPr>
              <a:t>bông</a:t>
            </a:r>
            <a:r>
              <a:rPr lang="en-US" sz="2600" dirty="0">
                <a:latin typeface="+mj-lt"/>
                <a:cs typeface="Times New Roman" pitchFamily="18" charset="0"/>
              </a:rPr>
              <a:t> </a:t>
            </a:r>
            <a:r>
              <a:rPr lang="en-US" sz="2600" dirty="0" err="1">
                <a:latin typeface="+mj-lt"/>
                <a:cs typeface="Times New Roman" pitchFamily="18" charset="0"/>
              </a:rPr>
              <a:t>miết</a:t>
            </a:r>
            <a:r>
              <a:rPr lang="en-US" sz="2600" dirty="0">
                <a:latin typeface="+mj-lt"/>
                <a:cs typeface="Times New Roman" pitchFamily="18" charset="0"/>
              </a:rPr>
              <a:t> </a:t>
            </a:r>
            <a:r>
              <a:rPr lang="en-US" sz="2600" dirty="0" err="1">
                <a:latin typeface="+mj-lt"/>
                <a:cs typeface="Times New Roman" pitchFamily="18" charset="0"/>
              </a:rPr>
              <a:t>và</a:t>
            </a:r>
            <a:r>
              <a:rPr lang="en-US" sz="2600" dirty="0">
                <a:latin typeface="+mj-lt"/>
                <a:cs typeface="Times New Roman" pitchFamily="18" charset="0"/>
              </a:rPr>
              <a:t> </a:t>
            </a:r>
            <a:r>
              <a:rPr lang="en-US" sz="2600" dirty="0" err="1">
                <a:latin typeface="+mj-lt"/>
                <a:cs typeface="Times New Roman" pitchFamily="18" charset="0"/>
              </a:rPr>
              <a:t>xoay</a:t>
            </a:r>
            <a:r>
              <a:rPr lang="en-US" sz="2600" dirty="0">
                <a:latin typeface="+mj-lt"/>
                <a:cs typeface="Times New Roman" pitchFamily="18" charset="0"/>
              </a:rPr>
              <a:t> </a:t>
            </a:r>
            <a:r>
              <a:rPr lang="en-US" sz="2600" dirty="0" err="1">
                <a:latin typeface="+mj-lt"/>
                <a:cs typeface="Times New Roman" pitchFamily="18" charset="0"/>
              </a:rPr>
              <a:t>tròn</a:t>
            </a:r>
            <a:r>
              <a:rPr lang="en-US" sz="2600" dirty="0">
                <a:latin typeface="+mj-lt"/>
                <a:cs typeface="Times New Roman" pitchFamily="18" charset="0"/>
              </a:rPr>
              <a:t> </a:t>
            </a:r>
            <a:r>
              <a:rPr lang="en-US" sz="2600" dirty="0" err="1">
                <a:latin typeface="+mj-lt"/>
                <a:cs typeface="Times New Roman" pitchFamily="18" charset="0"/>
              </a:rPr>
              <a:t>nhẹ</a:t>
            </a:r>
            <a:r>
              <a:rPr lang="en-US" sz="2600" dirty="0">
                <a:latin typeface="+mj-lt"/>
                <a:cs typeface="Times New Roman" pitchFamily="18" charset="0"/>
              </a:rPr>
              <a:t> 3 </a:t>
            </a:r>
            <a:r>
              <a:rPr lang="en-US" sz="2600" dirty="0" err="1">
                <a:latin typeface="+mj-lt"/>
                <a:cs typeface="Times New Roman" pitchFamily="18" charset="0"/>
              </a:rPr>
              <a:t>đến</a:t>
            </a:r>
            <a:r>
              <a:rPr lang="en-US" sz="2600" dirty="0">
                <a:latin typeface="+mj-lt"/>
                <a:cs typeface="Times New Roman" pitchFamily="18" charset="0"/>
              </a:rPr>
              <a:t> 4 </a:t>
            </a:r>
            <a:r>
              <a:rPr lang="en-US" sz="2600" dirty="0" err="1">
                <a:latin typeface="+mj-lt"/>
                <a:cs typeface="Times New Roman" pitchFamily="18" charset="0"/>
              </a:rPr>
              <a:t>lần</a:t>
            </a:r>
            <a:r>
              <a:rPr lang="en-US" sz="2600" dirty="0">
                <a:latin typeface="+mj-lt"/>
                <a:cs typeface="Times New Roman" pitchFamily="18" charset="0"/>
              </a:rPr>
              <a:t> </a:t>
            </a:r>
            <a:r>
              <a:rPr lang="en-US" sz="2600" dirty="0" err="1">
                <a:latin typeface="+mj-lt"/>
                <a:cs typeface="Times New Roman" pitchFamily="18" charset="0"/>
              </a:rPr>
              <a:t>tại</a:t>
            </a:r>
            <a:r>
              <a:rPr lang="en-US" sz="2600" dirty="0">
                <a:latin typeface="+mj-lt"/>
                <a:cs typeface="Times New Roman" pitchFamily="18" charset="0"/>
              </a:rPr>
              <a:t> </a:t>
            </a:r>
            <a:r>
              <a:rPr lang="en-US" sz="2600" dirty="0" err="1">
                <a:latin typeface="+mj-lt"/>
                <a:cs typeface="Times New Roman" pitchFamily="18" charset="0"/>
              </a:rPr>
              <a:t>khu</a:t>
            </a:r>
            <a:r>
              <a:rPr lang="en-US" sz="2600" dirty="0">
                <a:latin typeface="+mj-lt"/>
                <a:cs typeface="Times New Roman" pitchFamily="18" charset="0"/>
              </a:rPr>
              <a:t> </a:t>
            </a:r>
            <a:r>
              <a:rPr lang="en-US" sz="2600" dirty="0" err="1">
                <a:latin typeface="+mj-lt"/>
                <a:cs typeface="Times New Roman" pitchFamily="18" charset="0"/>
              </a:rPr>
              <a:t>vực</a:t>
            </a:r>
            <a:r>
              <a:rPr lang="en-US" sz="2600" dirty="0">
                <a:latin typeface="+mj-lt"/>
                <a:cs typeface="Times New Roman" pitchFamily="18" charset="0"/>
              </a:rPr>
              <a:t> 2 </a:t>
            </a:r>
            <a:r>
              <a:rPr lang="en-US" sz="2600" dirty="0" err="1">
                <a:latin typeface="+mj-lt"/>
                <a:cs typeface="Times New Roman" pitchFamily="18" charset="0"/>
              </a:rPr>
              <a:t>bên</a:t>
            </a:r>
            <a:r>
              <a:rPr lang="en-US" sz="2600" dirty="0">
                <a:latin typeface="+mj-lt"/>
                <a:cs typeface="Times New Roman" pitchFamily="18" charset="0"/>
              </a:rPr>
              <a:t> </a:t>
            </a:r>
            <a:r>
              <a:rPr lang="en-US" sz="2600" dirty="0" err="1">
                <a:latin typeface="+mj-lt"/>
                <a:cs typeface="Times New Roman" pitchFamily="18" charset="0"/>
              </a:rPr>
              <a:t>vùng</a:t>
            </a:r>
            <a:r>
              <a:rPr lang="en-US" sz="2600" dirty="0">
                <a:latin typeface="+mj-lt"/>
                <a:cs typeface="Times New Roman" pitchFamily="18" charset="0"/>
              </a:rPr>
              <a:t> a-mi-</a:t>
            </a:r>
            <a:r>
              <a:rPr lang="en-US" sz="2600" dirty="0" err="1">
                <a:latin typeface="+mj-lt"/>
                <a:cs typeface="Times New Roman" pitchFamily="18" charset="0"/>
              </a:rPr>
              <a:t>đan</a:t>
            </a:r>
            <a:r>
              <a:rPr lang="en-US" sz="2600" dirty="0">
                <a:latin typeface="+mj-lt"/>
                <a:cs typeface="Times New Roman" pitchFamily="18" charset="0"/>
              </a:rPr>
              <a:t> </a:t>
            </a:r>
            <a:r>
              <a:rPr lang="en-US" sz="2600" dirty="0" err="1">
                <a:latin typeface="+mj-lt"/>
                <a:cs typeface="Times New Roman" pitchFamily="18" charset="0"/>
              </a:rPr>
              <a:t>và</a:t>
            </a:r>
            <a:r>
              <a:rPr lang="en-US" sz="2600" dirty="0">
                <a:latin typeface="+mj-lt"/>
                <a:cs typeface="Times New Roman" pitchFamily="18" charset="0"/>
              </a:rPr>
              <a:t> </a:t>
            </a:r>
            <a:r>
              <a:rPr lang="en-US" sz="2600" dirty="0" err="1">
                <a:latin typeface="+mj-lt"/>
                <a:cs typeface="Times New Roman" pitchFamily="18" charset="0"/>
              </a:rPr>
              <a:t>thành</a:t>
            </a:r>
            <a:r>
              <a:rPr lang="en-US" sz="2600" dirty="0">
                <a:latin typeface="+mj-lt"/>
                <a:cs typeface="Times New Roman" pitchFamily="18" charset="0"/>
              </a:rPr>
              <a:t> </a:t>
            </a:r>
            <a:r>
              <a:rPr lang="en-US" sz="2600" dirty="0" err="1">
                <a:latin typeface="+mj-lt"/>
                <a:cs typeface="Times New Roman" pitchFamily="18" charset="0"/>
              </a:rPr>
              <a:t>sau</a:t>
            </a:r>
            <a:r>
              <a:rPr lang="en-US" sz="2600" dirty="0">
                <a:latin typeface="+mj-lt"/>
                <a:cs typeface="Times New Roman" pitchFamily="18" charset="0"/>
              </a:rPr>
              <a:t> </a:t>
            </a:r>
            <a:r>
              <a:rPr lang="en-US" sz="2600" dirty="0" err="1">
                <a:latin typeface="+mj-lt"/>
                <a:cs typeface="Times New Roman" pitchFamily="18" charset="0"/>
              </a:rPr>
              <a:t>họng</a:t>
            </a:r>
            <a:r>
              <a:rPr lang="en-US" sz="2600" dirty="0">
                <a:latin typeface="+mj-lt"/>
                <a:cs typeface="Times New Roman" pitchFamily="18" charset="0"/>
              </a:rPr>
              <a:t> </a:t>
            </a:r>
            <a:r>
              <a:rPr lang="en-US" sz="2600" dirty="0" err="1">
                <a:latin typeface="+mj-lt"/>
                <a:cs typeface="Times New Roman" pitchFamily="18" charset="0"/>
              </a:rPr>
              <a:t>để</a:t>
            </a:r>
            <a:r>
              <a:rPr lang="en-US" sz="2600" dirty="0">
                <a:latin typeface="+mj-lt"/>
                <a:cs typeface="Times New Roman" pitchFamily="18" charset="0"/>
              </a:rPr>
              <a:t> </a:t>
            </a:r>
            <a:r>
              <a:rPr lang="en-US" sz="2600" dirty="0" err="1">
                <a:latin typeface="+mj-lt"/>
                <a:cs typeface="Times New Roman" pitchFamily="18" charset="0"/>
              </a:rPr>
              <a:t>lấy</a:t>
            </a:r>
            <a:r>
              <a:rPr lang="en-US" sz="2600" dirty="0">
                <a:latin typeface="+mj-lt"/>
                <a:cs typeface="Times New Roman" pitchFamily="18" charset="0"/>
              </a:rPr>
              <a:t> </a:t>
            </a:r>
            <a:r>
              <a:rPr lang="en-US" sz="2600" dirty="0" err="1">
                <a:latin typeface="+mj-lt"/>
                <a:cs typeface="Times New Roman" pitchFamily="18" charset="0"/>
              </a:rPr>
              <a:t>được</a:t>
            </a:r>
            <a:r>
              <a:rPr lang="en-US" sz="2600" dirty="0">
                <a:latin typeface="+mj-lt"/>
                <a:cs typeface="Times New Roman" pitchFamily="18" charset="0"/>
              </a:rPr>
              <a:t> </a:t>
            </a:r>
            <a:r>
              <a:rPr lang="en-US" sz="2600" dirty="0" err="1">
                <a:latin typeface="+mj-lt"/>
                <a:cs typeface="Times New Roman" pitchFamily="18" charset="0"/>
              </a:rPr>
              <a:t>dịch</a:t>
            </a:r>
            <a:r>
              <a:rPr lang="en-US" sz="2600" dirty="0">
                <a:latin typeface="+mj-lt"/>
                <a:cs typeface="Times New Roman" pitchFamily="18" charset="0"/>
              </a:rPr>
              <a:t> </a:t>
            </a:r>
            <a:r>
              <a:rPr lang="en-US" sz="2600" dirty="0" err="1">
                <a:latin typeface="+mj-lt"/>
                <a:cs typeface="Times New Roman" pitchFamily="18" charset="0"/>
              </a:rPr>
              <a:t>và</a:t>
            </a:r>
            <a:r>
              <a:rPr lang="en-US" sz="2600" dirty="0">
                <a:latin typeface="+mj-lt"/>
                <a:cs typeface="Times New Roman" pitchFamily="18" charset="0"/>
              </a:rPr>
              <a:t> </a:t>
            </a:r>
            <a:r>
              <a:rPr lang="en-US" sz="2600" dirty="0" err="1">
                <a:latin typeface="+mj-lt"/>
                <a:cs typeface="Times New Roman" pitchFamily="18" charset="0"/>
              </a:rPr>
              <a:t>tế</a:t>
            </a:r>
            <a:r>
              <a:rPr lang="en-US" sz="2600" dirty="0">
                <a:latin typeface="+mj-lt"/>
                <a:cs typeface="Times New Roman" pitchFamily="18" charset="0"/>
              </a:rPr>
              <a:t> </a:t>
            </a:r>
            <a:r>
              <a:rPr lang="en-US" sz="2600" dirty="0" err="1">
                <a:latin typeface="+mj-lt"/>
                <a:cs typeface="Times New Roman" pitchFamily="18" charset="0"/>
              </a:rPr>
              <a:t>bào</a:t>
            </a:r>
            <a:r>
              <a:rPr lang="en-US" sz="2600" dirty="0">
                <a:latin typeface="+mj-lt"/>
                <a:cs typeface="Times New Roman" pitchFamily="18" charset="0"/>
              </a:rPr>
              <a:t> </a:t>
            </a:r>
            <a:r>
              <a:rPr lang="en-US" sz="2600" dirty="0" err="1">
                <a:latin typeface="+mj-lt"/>
                <a:cs typeface="Times New Roman" pitchFamily="18" charset="0"/>
              </a:rPr>
              <a:t>vùng</a:t>
            </a:r>
            <a:r>
              <a:rPr lang="en-US" sz="2600" dirty="0">
                <a:latin typeface="+mj-lt"/>
                <a:cs typeface="Times New Roman" pitchFamily="18" charset="0"/>
              </a:rPr>
              <a:t> </a:t>
            </a:r>
            <a:r>
              <a:rPr lang="en-US" sz="2600" dirty="0" err="1">
                <a:latin typeface="+mj-lt"/>
                <a:cs typeface="Times New Roman" pitchFamily="18" charset="0"/>
              </a:rPr>
              <a:t>họng</a:t>
            </a:r>
            <a:r>
              <a:rPr lang="en-US" sz="2600" dirty="0">
                <a:latin typeface="+mj-lt"/>
                <a:cs typeface="Times New Roman" pitchFamily="18" charset="0"/>
              </a:rPr>
              <a:t>.</a:t>
            </a:r>
          </a:p>
          <a:p>
            <a:r>
              <a:rPr lang="en-US" sz="2600" dirty="0" err="1">
                <a:latin typeface="+mj-lt"/>
                <a:cs typeface="Times New Roman" pitchFamily="18" charset="0"/>
              </a:rPr>
              <a:t>Đưa</a:t>
            </a:r>
            <a:r>
              <a:rPr lang="en-US" sz="2600" dirty="0">
                <a:latin typeface="+mj-lt"/>
                <a:cs typeface="Times New Roman" pitchFamily="18" charset="0"/>
              </a:rPr>
              <a:t> </a:t>
            </a:r>
            <a:r>
              <a:rPr lang="en-US" sz="2600" dirty="0" err="1">
                <a:latin typeface="+mj-lt"/>
                <a:cs typeface="Times New Roman" pitchFamily="18" charset="0"/>
              </a:rPr>
              <a:t>tăm</a:t>
            </a:r>
            <a:r>
              <a:rPr lang="en-US" sz="2600" dirty="0">
                <a:latin typeface="+mj-lt"/>
                <a:cs typeface="Times New Roman" pitchFamily="18" charset="0"/>
              </a:rPr>
              <a:t> </a:t>
            </a:r>
            <a:r>
              <a:rPr lang="en-US" sz="2600" dirty="0" err="1">
                <a:latin typeface="+mj-lt"/>
                <a:cs typeface="Times New Roman" pitchFamily="18" charset="0"/>
              </a:rPr>
              <a:t>bông</a:t>
            </a:r>
            <a:r>
              <a:rPr lang="en-US" sz="2600" dirty="0">
                <a:latin typeface="+mj-lt"/>
                <a:cs typeface="Times New Roman" pitchFamily="18" charset="0"/>
              </a:rPr>
              <a:t> </a:t>
            </a:r>
            <a:r>
              <a:rPr lang="en-US" sz="2600" dirty="0" err="1">
                <a:latin typeface="+mj-lt"/>
                <a:cs typeface="Times New Roman" pitchFamily="18" charset="0"/>
              </a:rPr>
              <a:t>vào</a:t>
            </a:r>
            <a:r>
              <a:rPr lang="en-US" sz="2600" dirty="0">
                <a:latin typeface="+mj-lt"/>
                <a:cs typeface="Times New Roman" pitchFamily="18" charset="0"/>
              </a:rPr>
              <a:t> </a:t>
            </a:r>
            <a:r>
              <a:rPr lang="en-US" sz="2600" dirty="0" err="1">
                <a:latin typeface="+mj-lt"/>
                <a:cs typeface="Times New Roman" pitchFamily="18" charset="0"/>
              </a:rPr>
              <a:t>ống</a:t>
            </a:r>
            <a:r>
              <a:rPr lang="en-US" sz="2600" dirty="0">
                <a:latin typeface="+mj-lt"/>
                <a:cs typeface="Times New Roman" pitchFamily="18" charset="0"/>
              </a:rPr>
              <a:t> </a:t>
            </a:r>
            <a:r>
              <a:rPr lang="en-US" sz="2600" dirty="0" err="1">
                <a:latin typeface="+mj-lt"/>
                <a:cs typeface="Times New Roman" pitchFamily="18" charset="0"/>
              </a:rPr>
              <a:t>chứa</a:t>
            </a:r>
            <a:r>
              <a:rPr lang="en-US" sz="2600" dirty="0">
                <a:latin typeface="+mj-lt"/>
                <a:cs typeface="Times New Roman" pitchFamily="18" charset="0"/>
              </a:rPr>
              <a:t> 3ml </a:t>
            </a:r>
            <a:r>
              <a:rPr lang="en-US" sz="2600" dirty="0" err="1">
                <a:latin typeface="+mj-lt"/>
                <a:cs typeface="Times New Roman" pitchFamily="18" charset="0"/>
              </a:rPr>
              <a:t>môi</a:t>
            </a:r>
            <a:r>
              <a:rPr lang="en-US" sz="2600" dirty="0">
                <a:latin typeface="+mj-lt"/>
                <a:cs typeface="Times New Roman" pitchFamily="18" charset="0"/>
              </a:rPr>
              <a:t> </a:t>
            </a:r>
            <a:r>
              <a:rPr lang="en-US" sz="2600" dirty="0" err="1">
                <a:latin typeface="+mj-lt"/>
                <a:cs typeface="Times New Roman" pitchFamily="18" charset="0"/>
              </a:rPr>
              <a:t>trường</a:t>
            </a:r>
            <a:r>
              <a:rPr lang="en-US" sz="2600" dirty="0">
                <a:latin typeface="+mj-lt"/>
                <a:cs typeface="Times New Roman" pitchFamily="18" charset="0"/>
              </a:rPr>
              <a:t> </a:t>
            </a:r>
            <a:r>
              <a:rPr lang="en-US" sz="2600" dirty="0" err="1">
                <a:latin typeface="+mj-lt"/>
                <a:cs typeface="Times New Roman" pitchFamily="18" charset="0"/>
              </a:rPr>
              <a:t>vận</a:t>
            </a:r>
            <a:r>
              <a:rPr lang="en-US" sz="2600" dirty="0">
                <a:latin typeface="+mj-lt"/>
                <a:cs typeface="Times New Roman" pitchFamily="18" charset="0"/>
              </a:rPr>
              <a:t> </a:t>
            </a:r>
            <a:r>
              <a:rPr lang="en-US" sz="2600" dirty="0" err="1">
                <a:latin typeface="+mj-lt"/>
                <a:cs typeface="Times New Roman" pitchFamily="18" charset="0"/>
              </a:rPr>
              <a:t>chuyển</a:t>
            </a:r>
            <a:r>
              <a:rPr lang="en-US" sz="2600" dirty="0">
                <a:latin typeface="+mj-lt"/>
                <a:cs typeface="Times New Roman" pitchFamily="18" charset="0"/>
              </a:rPr>
              <a:t> (VTM </a:t>
            </a:r>
            <a:r>
              <a:rPr lang="en-US" sz="2600" dirty="0" err="1">
                <a:latin typeface="+mj-lt"/>
                <a:cs typeface="Times New Roman" pitchFamily="18" charset="0"/>
              </a:rPr>
              <a:t>hoặc</a:t>
            </a:r>
            <a:r>
              <a:rPr lang="en-US" sz="2600" dirty="0">
                <a:latin typeface="+mj-lt"/>
                <a:cs typeface="Times New Roman" pitchFamily="18" charset="0"/>
              </a:rPr>
              <a:t> UTM)</a:t>
            </a:r>
          </a:p>
          <a:p>
            <a:r>
              <a:rPr lang="en-US" sz="2600" dirty="0" err="1">
                <a:latin typeface="+mj-lt"/>
                <a:cs typeface="Times New Roman" pitchFamily="18" charset="0"/>
              </a:rPr>
              <a:t>Đầu</a:t>
            </a:r>
            <a:r>
              <a:rPr lang="en-US" sz="2600" dirty="0">
                <a:latin typeface="+mj-lt"/>
                <a:cs typeface="Times New Roman" pitchFamily="18" charset="0"/>
              </a:rPr>
              <a:t> </a:t>
            </a:r>
            <a:r>
              <a:rPr lang="en-US" sz="2600" dirty="0" err="1">
                <a:latin typeface="+mj-lt"/>
                <a:cs typeface="Times New Roman" pitchFamily="18" charset="0"/>
              </a:rPr>
              <a:t>tăm</a:t>
            </a:r>
            <a:r>
              <a:rPr lang="en-US" sz="2600" dirty="0">
                <a:latin typeface="+mj-lt"/>
                <a:cs typeface="Times New Roman" pitchFamily="18" charset="0"/>
              </a:rPr>
              <a:t> </a:t>
            </a:r>
            <a:r>
              <a:rPr lang="en-US" sz="2600" dirty="0" err="1">
                <a:latin typeface="+mj-lt"/>
                <a:cs typeface="Times New Roman" pitchFamily="18" charset="0"/>
              </a:rPr>
              <a:t>bông</a:t>
            </a:r>
            <a:r>
              <a:rPr lang="en-US" sz="2600" dirty="0">
                <a:latin typeface="+mj-lt"/>
                <a:cs typeface="Times New Roman" pitchFamily="18" charset="0"/>
              </a:rPr>
              <a:t> </a:t>
            </a:r>
            <a:r>
              <a:rPr lang="en-US" sz="2600" dirty="0" err="1">
                <a:latin typeface="+mj-lt"/>
                <a:cs typeface="Times New Roman" pitchFamily="18" charset="0"/>
              </a:rPr>
              <a:t>phải</a:t>
            </a:r>
            <a:r>
              <a:rPr lang="en-US" sz="2600" dirty="0">
                <a:latin typeface="+mj-lt"/>
                <a:cs typeface="Times New Roman" pitchFamily="18" charset="0"/>
              </a:rPr>
              <a:t> </a:t>
            </a:r>
            <a:r>
              <a:rPr lang="en-US" sz="2600" dirty="0" err="1">
                <a:latin typeface="+mj-lt"/>
                <a:cs typeface="Times New Roman" pitchFamily="18" charset="0"/>
              </a:rPr>
              <a:t>ngập</a:t>
            </a:r>
            <a:r>
              <a:rPr lang="en-US" sz="2600" dirty="0">
                <a:latin typeface="+mj-lt"/>
                <a:cs typeface="Times New Roman" pitchFamily="18" charset="0"/>
              </a:rPr>
              <a:t> </a:t>
            </a:r>
            <a:r>
              <a:rPr lang="en-US" sz="2600" dirty="0" err="1">
                <a:latin typeface="+mj-lt"/>
                <a:cs typeface="Times New Roman" pitchFamily="18" charset="0"/>
              </a:rPr>
              <a:t>hoàn</a:t>
            </a:r>
            <a:r>
              <a:rPr lang="en-US" sz="2600" dirty="0">
                <a:latin typeface="+mj-lt"/>
                <a:cs typeface="Times New Roman" pitchFamily="18" charset="0"/>
              </a:rPr>
              <a:t> </a:t>
            </a:r>
            <a:r>
              <a:rPr lang="en-US" sz="2600" dirty="0" err="1">
                <a:latin typeface="+mj-lt"/>
                <a:cs typeface="Times New Roman" pitchFamily="18" charset="0"/>
              </a:rPr>
              <a:t>toàn</a:t>
            </a:r>
            <a:r>
              <a:rPr lang="en-US" sz="2600" dirty="0">
                <a:latin typeface="+mj-lt"/>
                <a:cs typeface="Times New Roman" pitchFamily="18" charset="0"/>
              </a:rPr>
              <a:t> </a:t>
            </a:r>
            <a:r>
              <a:rPr lang="en-US" sz="2600" dirty="0" err="1">
                <a:latin typeface="+mj-lt"/>
                <a:cs typeface="Times New Roman" pitchFamily="18" charset="0"/>
              </a:rPr>
              <a:t>trong</a:t>
            </a:r>
            <a:r>
              <a:rPr lang="en-US" sz="2600" dirty="0">
                <a:latin typeface="+mj-lt"/>
                <a:cs typeface="Times New Roman" pitchFamily="18" charset="0"/>
              </a:rPr>
              <a:t> </a:t>
            </a:r>
            <a:r>
              <a:rPr lang="en-US" sz="2600" dirty="0" err="1">
                <a:latin typeface="+mj-lt"/>
                <a:cs typeface="Times New Roman" pitchFamily="18" charset="0"/>
              </a:rPr>
              <a:t>môi</a:t>
            </a:r>
            <a:r>
              <a:rPr lang="en-US" sz="2600" dirty="0">
                <a:latin typeface="+mj-lt"/>
                <a:cs typeface="Times New Roman" pitchFamily="18" charset="0"/>
              </a:rPr>
              <a:t> </a:t>
            </a:r>
            <a:r>
              <a:rPr lang="en-US" sz="2600" dirty="0" err="1">
                <a:latin typeface="+mj-lt"/>
                <a:cs typeface="Times New Roman" pitchFamily="18" charset="0"/>
              </a:rPr>
              <a:t>trường</a:t>
            </a:r>
            <a:r>
              <a:rPr lang="en-US" sz="2600" dirty="0">
                <a:latin typeface="+mj-lt"/>
                <a:cs typeface="Times New Roman" pitchFamily="18" charset="0"/>
              </a:rPr>
              <a:t> </a:t>
            </a:r>
            <a:r>
              <a:rPr lang="en-US" sz="2600" dirty="0" err="1">
                <a:latin typeface="+mj-lt"/>
                <a:cs typeface="Times New Roman" pitchFamily="18" charset="0"/>
              </a:rPr>
              <a:t>vận</a:t>
            </a:r>
            <a:r>
              <a:rPr lang="en-US" sz="2600" dirty="0">
                <a:latin typeface="+mj-lt"/>
                <a:cs typeface="Times New Roman" pitchFamily="18" charset="0"/>
              </a:rPr>
              <a:t> </a:t>
            </a:r>
            <a:r>
              <a:rPr lang="en-US" sz="2600" dirty="0" err="1">
                <a:latin typeface="+mj-lt"/>
                <a:cs typeface="Times New Roman" pitchFamily="18" charset="0"/>
              </a:rPr>
              <a:t>chuyển</a:t>
            </a:r>
            <a:r>
              <a:rPr lang="en-US" sz="2600" dirty="0">
                <a:latin typeface="+mj-lt"/>
                <a:cs typeface="Times New Roman" pitchFamily="18" charset="0"/>
              </a:rPr>
              <a:t>.</a:t>
            </a:r>
          </a:p>
          <a:p>
            <a:endParaRPr lang="en-US" sz="2400" dirty="0">
              <a:latin typeface="Times New Roman" pitchFamily="18" charset="0"/>
              <a:cs typeface="Times New Roman" pitchFamily="18" charset="0"/>
            </a:endParaRP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1C89DAD1-AF77-466D-9B07-E6978F73630F}"/>
              </a:ext>
            </a:extLst>
          </p:cNvPr>
          <p:cNvSpPr txBox="1"/>
          <p:nvPr/>
        </p:nvSpPr>
        <p:spPr>
          <a:xfrm>
            <a:off x="228600" y="1588504"/>
            <a:ext cx="2819400" cy="461665"/>
          </a:xfrm>
          <a:prstGeom prst="rect">
            <a:avLst/>
          </a:prstGeom>
          <a:ln/>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2400" b="1" dirty="0" err="1">
                <a:latin typeface="Times New Roman" pitchFamily="18" charset="0"/>
                <a:cs typeface="Times New Roman" pitchFamily="18" charset="0"/>
              </a:rPr>
              <a:t>Dịch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ngoáy</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họng</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1918348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a:solidFill>
                  <a:schemeClr val="accent2">
                    <a:lumMod val="50000"/>
                  </a:schemeClr>
                </a:solidFill>
              </a:rPr>
              <a:t>Kỹ thuật lấy bệnh </a:t>
            </a:r>
            <a:r>
              <a:rPr lang="en-US" b="1" dirty="0" smtClean="0">
                <a:solidFill>
                  <a:schemeClr val="accent2">
                    <a:lumMod val="50000"/>
                  </a:schemeClr>
                </a:solidFill>
              </a:rPr>
              <a:t>phẩm (1)</a:t>
            </a:r>
            <a:endParaRPr lang="en-US" b="1" dirty="0">
              <a:solidFill>
                <a:schemeClr val="accent2">
                  <a:lumMod val="50000"/>
                </a:schemeClr>
              </a:solidFill>
            </a:endParaRPr>
          </a:p>
        </p:txBody>
      </p:sp>
      <p:sp>
        <p:nvSpPr>
          <p:cNvPr id="3" name="Content Placeholder 2"/>
          <p:cNvSpPr>
            <a:spLocks noGrp="1"/>
          </p:cNvSpPr>
          <p:nvPr>
            <p:ph idx="1"/>
          </p:nvPr>
        </p:nvSpPr>
        <p:spPr>
          <a:xfrm>
            <a:off x="76200" y="2057400"/>
            <a:ext cx="8877300" cy="1955502"/>
          </a:xfrm>
        </p:spPr>
        <p:txBody>
          <a:bodyPr>
            <a:normAutofit fontScale="92500"/>
          </a:bodyPr>
          <a:lstStyle/>
          <a:p>
            <a:r>
              <a:rPr lang="en-US" sz="2300" dirty="0" err="1">
                <a:latin typeface="+mj-lt"/>
                <a:cs typeface="Times New Roman" pitchFamily="18" charset="0"/>
              </a:rPr>
              <a:t>Bệnh</a:t>
            </a:r>
            <a:r>
              <a:rPr lang="en-US" sz="2300" dirty="0">
                <a:latin typeface="+mj-lt"/>
                <a:cs typeface="Times New Roman" pitchFamily="18" charset="0"/>
              </a:rPr>
              <a:t> </a:t>
            </a:r>
            <a:r>
              <a:rPr lang="en-US" sz="2300" dirty="0" err="1">
                <a:latin typeface="+mj-lt"/>
                <a:cs typeface="Times New Roman" pitchFamily="18" charset="0"/>
              </a:rPr>
              <a:t>nhân</a:t>
            </a:r>
            <a:r>
              <a:rPr lang="en-US" sz="2300" dirty="0">
                <a:latin typeface="+mj-lt"/>
                <a:cs typeface="Times New Roman" pitchFamily="18" charset="0"/>
              </a:rPr>
              <a:t> </a:t>
            </a:r>
            <a:r>
              <a:rPr lang="en-US" sz="2300" dirty="0" err="1">
                <a:latin typeface="+mj-lt"/>
                <a:cs typeface="Times New Roman" pitchFamily="18" charset="0"/>
              </a:rPr>
              <a:t>ngồi</a:t>
            </a:r>
            <a:r>
              <a:rPr lang="en-US" sz="2300" dirty="0">
                <a:latin typeface="+mj-lt"/>
                <a:cs typeface="Times New Roman" pitchFamily="18" charset="0"/>
              </a:rPr>
              <a:t> </a:t>
            </a:r>
            <a:r>
              <a:rPr lang="en-US" sz="2300" dirty="0" err="1">
                <a:latin typeface="+mj-lt"/>
                <a:cs typeface="Times New Roman" pitchFamily="18" charset="0"/>
              </a:rPr>
              <a:t>yên</a:t>
            </a:r>
            <a:r>
              <a:rPr lang="en-US" sz="2300" dirty="0">
                <a:latin typeface="+mj-lt"/>
                <a:cs typeface="Times New Roman" pitchFamily="18" charset="0"/>
              </a:rPr>
              <a:t>, </a:t>
            </a:r>
            <a:r>
              <a:rPr lang="en-US" sz="2300" dirty="0" err="1">
                <a:latin typeface="+mj-lt"/>
                <a:cs typeface="Times New Roman" pitchFamily="18" charset="0"/>
              </a:rPr>
              <a:t>mặt</a:t>
            </a:r>
            <a:r>
              <a:rPr lang="en-US" sz="2300" dirty="0">
                <a:latin typeface="+mj-lt"/>
                <a:cs typeface="Times New Roman" pitchFamily="18" charset="0"/>
              </a:rPr>
              <a:t> </a:t>
            </a:r>
            <a:r>
              <a:rPr lang="en-US" sz="2300" dirty="0" err="1">
                <a:latin typeface="+mj-lt"/>
                <a:cs typeface="Times New Roman" pitchFamily="18" charset="0"/>
              </a:rPr>
              <a:t>hơi</a:t>
            </a:r>
            <a:r>
              <a:rPr lang="en-US" sz="2300" dirty="0">
                <a:latin typeface="+mj-lt"/>
                <a:cs typeface="Times New Roman" pitchFamily="18" charset="0"/>
              </a:rPr>
              <a:t> </a:t>
            </a:r>
            <a:r>
              <a:rPr lang="en-US" sz="2300" dirty="0" err="1">
                <a:latin typeface="+mj-lt"/>
                <a:cs typeface="Times New Roman" pitchFamily="18" charset="0"/>
              </a:rPr>
              <a:t>ngửa</a:t>
            </a:r>
            <a:r>
              <a:rPr lang="en-US" sz="2300" dirty="0">
                <a:latin typeface="+mj-lt"/>
                <a:cs typeface="Times New Roman" pitchFamily="18" charset="0"/>
              </a:rPr>
              <a:t>, </a:t>
            </a:r>
            <a:r>
              <a:rPr lang="en-US" sz="2300" dirty="0" err="1">
                <a:latin typeface="+mj-lt"/>
                <a:cs typeface="Times New Roman" pitchFamily="18" charset="0"/>
              </a:rPr>
              <a:t>trẻ</a:t>
            </a:r>
            <a:r>
              <a:rPr lang="en-US" sz="2300" dirty="0">
                <a:latin typeface="+mj-lt"/>
                <a:cs typeface="Times New Roman" pitchFamily="18" charset="0"/>
              </a:rPr>
              <a:t> </a:t>
            </a:r>
            <a:r>
              <a:rPr lang="en-US" sz="2300" dirty="0" err="1">
                <a:latin typeface="+mj-lt"/>
                <a:cs typeface="Times New Roman" pitchFamily="18" charset="0"/>
              </a:rPr>
              <a:t>nhỏ</a:t>
            </a:r>
            <a:r>
              <a:rPr lang="en-US" sz="2300" dirty="0">
                <a:latin typeface="+mj-lt"/>
                <a:cs typeface="Times New Roman" pitchFamily="18" charset="0"/>
              </a:rPr>
              <a:t> </a:t>
            </a:r>
            <a:r>
              <a:rPr lang="en-US" sz="2300" dirty="0" err="1">
                <a:latin typeface="+mj-lt"/>
                <a:cs typeface="Times New Roman" pitchFamily="18" charset="0"/>
              </a:rPr>
              <a:t>thì</a:t>
            </a:r>
            <a:r>
              <a:rPr lang="en-US" sz="2300" dirty="0">
                <a:latin typeface="+mj-lt"/>
                <a:cs typeface="Times New Roman" pitchFamily="18" charset="0"/>
              </a:rPr>
              <a:t> </a:t>
            </a:r>
            <a:r>
              <a:rPr lang="en-US" sz="2300" dirty="0" err="1">
                <a:latin typeface="+mj-lt"/>
                <a:cs typeface="Times New Roman" pitchFamily="18" charset="0"/>
              </a:rPr>
              <a:t>phải</a:t>
            </a:r>
            <a:r>
              <a:rPr lang="en-US" sz="2300" dirty="0">
                <a:latin typeface="+mj-lt"/>
                <a:cs typeface="Times New Roman" pitchFamily="18" charset="0"/>
              </a:rPr>
              <a:t> </a:t>
            </a:r>
            <a:r>
              <a:rPr lang="en-US" sz="2300" dirty="0" err="1">
                <a:latin typeface="+mj-lt"/>
                <a:cs typeface="Times New Roman" pitchFamily="18" charset="0"/>
              </a:rPr>
              <a:t>có</a:t>
            </a:r>
            <a:r>
              <a:rPr lang="en-US" sz="2300" dirty="0">
                <a:latin typeface="+mj-lt"/>
                <a:cs typeface="Times New Roman" pitchFamily="18" charset="0"/>
              </a:rPr>
              <a:t> </a:t>
            </a:r>
            <a:r>
              <a:rPr lang="en-US" sz="2300" dirty="0" err="1">
                <a:latin typeface="+mj-lt"/>
                <a:cs typeface="Times New Roman" pitchFamily="18" charset="0"/>
              </a:rPr>
              <a:t>người</a:t>
            </a:r>
            <a:r>
              <a:rPr lang="en-US" sz="2300" dirty="0">
                <a:latin typeface="+mj-lt"/>
                <a:cs typeface="Times New Roman" pitchFamily="18" charset="0"/>
              </a:rPr>
              <a:t> </a:t>
            </a:r>
            <a:r>
              <a:rPr lang="en-US" sz="2300" dirty="0" err="1">
                <a:latin typeface="+mj-lt"/>
                <a:cs typeface="Times New Roman" pitchFamily="18" charset="0"/>
              </a:rPr>
              <a:t>lớn</a:t>
            </a:r>
            <a:r>
              <a:rPr lang="en-US" sz="2300" dirty="0">
                <a:latin typeface="+mj-lt"/>
                <a:cs typeface="Times New Roman" pitchFamily="18" charset="0"/>
              </a:rPr>
              <a:t> </a:t>
            </a:r>
            <a:r>
              <a:rPr lang="en-US" sz="2300" dirty="0" err="1">
                <a:latin typeface="+mj-lt"/>
                <a:cs typeface="Times New Roman" pitchFamily="18" charset="0"/>
              </a:rPr>
              <a:t>giữ</a:t>
            </a:r>
            <a:r>
              <a:rPr lang="en-US" sz="2300" dirty="0">
                <a:latin typeface="+mj-lt"/>
                <a:cs typeface="Times New Roman" pitchFamily="18" charset="0"/>
              </a:rPr>
              <a:t>.</a:t>
            </a:r>
          </a:p>
          <a:p>
            <a:r>
              <a:rPr lang="en-US" sz="2300" dirty="0" err="1">
                <a:latin typeface="+mj-lt"/>
                <a:cs typeface="Times New Roman" pitchFamily="18" charset="0"/>
              </a:rPr>
              <a:t>Nghiêng</a:t>
            </a:r>
            <a:r>
              <a:rPr lang="en-US" sz="2300" dirty="0">
                <a:latin typeface="+mj-lt"/>
                <a:cs typeface="Times New Roman" pitchFamily="18" charset="0"/>
              </a:rPr>
              <a:t> </a:t>
            </a:r>
            <a:r>
              <a:rPr lang="en-US" sz="2300" dirty="0" err="1">
                <a:latin typeface="+mj-lt"/>
                <a:cs typeface="Times New Roman" pitchFamily="18" charset="0"/>
              </a:rPr>
              <a:t>đầu</a:t>
            </a:r>
            <a:r>
              <a:rPr lang="en-US" sz="2300" dirty="0">
                <a:latin typeface="+mj-lt"/>
                <a:cs typeface="Times New Roman" pitchFamily="18" charset="0"/>
              </a:rPr>
              <a:t> </a:t>
            </a:r>
            <a:r>
              <a:rPr lang="en-US" sz="2300" dirty="0" err="1">
                <a:latin typeface="+mj-lt"/>
                <a:cs typeface="Times New Roman" pitchFamily="18" charset="0"/>
              </a:rPr>
              <a:t>bệnh</a:t>
            </a:r>
            <a:r>
              <a:rPr lang="en-US" sz="2300" dirty="0">
                <a:latin typeface="+mj-lt"/>
                <a:cs typeface="Times New Roman" pitchFamily="18" charset="0"/>
              </a:rPr>
              <a:t> </a:t>
            </a:r>
            <a:r>
              <a:rPr lang="en-US" sz="2300" dirty="0" err="1">
                <a:latin typeface="+mj-lt"/>
                <a:cs typeface="Times New Roman" pitchFamily="18" charset="0"/>
              </a:rPr>
              <a:t>nhân</a:t>
            </a:r>
            <a:r>
              <a:rPr lang="en-US" sz="2300" dirty="0">
                <a:latin typeface="+mj-lt"/>
                <a:cs typeface="Times New Roman" pitchFamily="18" charset="0"/>
              </a:rPr>
              <a:t> ra </a:t>
            </a:r>
            <a:r>
              <a:rPr lang="en-US" sz="2300" dirty="0" err="1">
                <a:latin typeface="+mj-lt"/>
                <a:cs typeface="Times New Roman" pitchFamily="18" charset="0"/>
              </a:rPr>
              <a:t>sau</a:t>
            </a:r>
            <a:r>
              <a:rPr lang="en-US" sz="2300" dirty="0">
                <a:latin typeface="+mj-lt"/>
                <a:cs typeface="Times New Roman" pitchFamily="18" charset="0"/>
              </a:rPr>
              <a:t> </a:t>
            </a:r>
            <a:r>
              <a:rPr lang="en-US" sz="2300" dirty="0" err="1">
                <a:latin typeface="+mj-lt"/>
                <a:cs typeface="Times New Roman" pitchFamily="18" charset="0"/>
              </a:rPr>
              <a:t>khoảng</a:t>
            </a:r>
            <a:r>
              <a:rPr lang="en-US" sz="2300" dirty="0">
                <a:latin typeface="+mj-lt"/>
                <a:cs typeface="Times New Roman" pitchFamily="18" charset="0"/>
              </a:rPr>
              <a:t> 70</a:t>
            </a:r>
            <a:r>
              <a:rPr lang="en-US" sz="2300" baseline="30000" dirty="0">
                <a:latin typeface="+mj-lt"/>
                <a:cs typeface="Times New Roman" pitchFamily="18" charset="0"/>
              </a:rPr>
              <a:t>o</a:t>
            </a:r>
            <a:r>
              <a:rPr lang="en-US" sz="2300" dirty="0">
                <a:latin typeface="+mj-lt"/>
                <a:cs typeface="Times New Roman" pitchFamily="18" charset="0"/>
              </a:rPr>
              <a:t>, </a:t>
            </a:r>
            <a:r>
              <a:rPr lang="en-US" sz="2300" dirty="0" err="1">
                <a:latin typeface="+mj-lt"/>
                <a:cs typeface="Times New Roman" pitchFamily="18" charset="0"/>
              </a:rPr>
              <a:t>tay</a:t>
            </a:r>
            <a:r>
              <a:rPr lang="en-US" sz="2300" dirty="0">
                <a:latin typeface="+mj-lt"/>
                <a:cs typeface="Times New Roman" pitchFamily="18" charset="0"/>
              </a:rPr>
              <a:t> </a:t>
            </a:r>
            <a:r>
              <a:rPr lang="en-US" sz="2300" dirty="0" err="1">
                <a:latin typeface="+mj-lt"/>
                <a:cs typeface="Times New Roman" pitchFamily="18" charset="0"/>
              </a:rPr>
              <a:t>đỡ</a:t>
            </a:r>
            <a:r>
              <a:rPr lang="en-US" sz="2300" dirty="0">
                <a:latin typeface="+mj-lt"/>
                <a:cs typeface="Times New Roman" pitchFamily="18" charset="0"/>
              </a:rPr>
              <a:t> </a:t>
            </a:r>
            <a:r>
              <a:rPr lang="en-US" sz="2300" dirty="0" err="1">
                <a:latin typeface="+mj-lt"/>
                <a:cs typeface="Times New Roman" pitchFamily="18" charset="0"/>
              </a:rPr>
              <a:t>phía</a:t>
            </a:r>
            <a:r>
              <a:rPr lang="en-US" sz="2300" dirty="0">
                <a:latin typeface="+mj-lt"/>
                <a:cs typeface="Times New Roman" pitchFamily="18" charset="0"/>
              </a:rPr>
              <a:t> </a:t>
            </a:r>
            <a:r>
              <a:rPr lang="en-US" sz="2300" dirty="0" err="1">
                <a:latin typeface="+mj-lt"/>
                <a:cs typeface="Times New Roman" pitchFamily="18" charset="0"/>
              </a:rPr>
              <a:t>sau</a:t>
            </a:r>
            <a:r>
              <a:rPr lang="en-US" sz="2300" dirty="0">
                <a:latin typeface="+mj-lt"/>
                <a:cs typeface="Times New Roman" pitchFamily="18" charset="0"/>
              </a:rPr>
              <a:t> </a:t>
            </a:r>
            <a:r>
              <a:rPr lang="en-US" sz="2300" dirty="0" err="1">
                <a:latin typeface="+mj-lt"/>
                <a:cs typeface="Times New Roman" pitchFamily="18" charset="0"/>
              </a:rPr>
              <a:t>cổ</a:t>
            </a:r>
            <a:r>
              <a:rPr lang="en-US" sz="2300" dirty="0">
                <a:latin typeface="+mj-lt"/>
                <a:cs typeface="Times New Roman" pitchFamily="18" charset="0"/>
              </a:rPr>
              <a:t> </a:t>
            </a:r>
            <a:r>
              <a:rPr lang="en-US" sz="2300" dirty="0" err="1">
                <a:latin typeface="+mj-lt"/>
                <a:cs typeface="Times New Roman" pitchFamily="18" charset="0"/>
              </a:rPr>
              <a:t>bệnh</a:t>
            </a:r>
            <a:r>
              <a:rPr lang="en-US" sz="2300" dirty="0">
                <a:latin typeface="+mj-lt"/>
                <a:cs typeface="Times New Roman" pitchFamily="18" charset="0"/>
              </a:rPr>
              <a:t> </a:t>
            </a:r>
            <a:r>
              <a:rPr lang="en-US" sz="2300" dirty="0" err="1">
                <a:latin typeface="+mj-lt"/>
                <a:cs typeface="Times New Roman" pitchFamily="18" charset="0"/>
              </a:rPr>
              <a:t>nhân</a:t>
            </a:r>
            <a:r>
              <a:rPr lang="en-US" sz="2300" dirty="0">
                <a:latin typeface="+mj-lt"/>
                <a:cs typeface="Times New Roman" pitchFamily="18" charset="0"/>
              </a:rPr>
              <a:t>.</a:t>
            </a:r>
          </a:p>
          <a:p>
            <a:r>
              <a:rPr lang="en-US" sz="2300" dirty="0">
                <a:latin typeface="+mj-lt"/>
                <a:cs typeface="Times New Roman" pitchFamily="18" charset="0"/>
              </a:rPr>
              <a:t>Tay </a:t>
            </a:r>
            <a:r>
              <a:rPr lang="en-US" sz="2300" dirty="0" err="1">
                <a:latin typeface="+mj-lt"/>
                <a:cs typeface="Times New Roman" pitchFamily="18" charset="0"/>
              </a:rPr>
              <a:t>kia</a:t>
            </a:r>
            <a:r>
              <a:rPr lang="en-US" sz="2300" dirty="0">
                <a:latin typeface="+mj-lt"/>
                <a:cs typeface="Times New Roman" pitchFamily="18" charset="0"/>
              </a:rPr>
              <a:t> </a:t>
            </a:r>
            <a:r>
              <a:rPr lang="en-US" sz="2300" dirty="0" err="1">
                <a:latin typeface="+mj-lt"/>
                <a:cs typeface="Times New Roman" pitchFamily="18" charset="0"/>
              </a:rPr>
              <a:t>đưa</a:t>
            </a:r>
            <a:r>
              <a:rPr lang="en-US" sz="2300" dirty="0">
                <a:latin typeface="+mj-lt"/>
                <a:cs typeface="Times New Roman" pitchFamily="18" charset="0"/>
              </a:rPr>
              <a:t> </a:t>
            </a:r>
            <a:r>
              <a:rPr lang="en-US" sz="2300" dirty="0" err="1">
                <a:latin typeface="+mj-lt"/>
                <a:cs typeface="Times New Roman" pitchFamily="18" charset="0"/>
              </a:rPr>
              <a:t>nhẹ</a:t>
            </a:r>
            <a:r>
              <a:rPr lang="en-US" sz="2300" dirty="0">
                <a:latin typeface="+mj-lt"/>
                <a:cs typeface="Times New Roman" pitchFamily="18" charset="0"/>
              </a:rPr>
              <a:t> </a:t>
            </a:r>
            <a:r>
              <a:rPr lang="en-US" sz="2300" dirty="0" err="1">
                <a:latin typeface="+mj-lt"/>
                <a:cs typeface="Times New Roman" pitchFamily="18" charset="0"/>
              </a:rPr>
              <a:t>nhàng</a:t>
            </a:r>
            <a:r>
              <a:rPr lang="en-US" sz="2300" dirty="0">
                <a:latin typeface="+mj-lt"/>
                <a:cs typeface="Times New Roman" pitchFamily="18" charset="0"/>
              </a:rPr>
              <a:t> </a:t>
            </a:r>
            <a:r>
              <a:rPr lang="en-US" sz="2300" dirty="0" err="1">
                <a:latin typeface="+mj-lt"/>
                <a:cs typeface="Times New Roman" pitchFamily="18" charset="0"/>
              </a:rPr>
              <a:t>tăm</a:t>
            </a:r>
            <a:r>
              <a:rPr lang="en-US" sz="2300" dirty="0">
                <a:latin typeface="+mj-lt"/>
                <a:cs typeface="Times New Roman" pitchFamily="18" charset="0"/>
              </a:rPr>
              <a:t> </a:t>
            </a:r>
            <a:r>
              <a:rPr lang="en-US" sz="2300" dirty="0" err="1">
                <a:latin typeface="+mj-lt"/>
                <a:cs typeface="Times New Roman" pitchFamily="18" charset="0"/>
              </a:rPr>
              <a:t>bông</a:t>
            </a:r>
            <a:r>
              <a:rPr lang="en-US" sz="2300" dirty="0">
                <a:latin typeface="+mj-lt"/>
                <a:cs typeface="Times New Roman" pitchFamily="18" charset="0"/>
              </a:rPr>
              <a:t> </a:t>
            </a:r>
            <a:r>
              <a:rPr lang="en-US" sz="2300" dirty="0" err="1">
                <a:latin typeface="+mj-lt"/>
                <a:cs typeface="Times New Roman" pitchFamily="18" charset="0"/>
              </a:rPr>
              <a:t>vào</a:t>
            </a:r>
            <a:r>
              <a:rPr lang="en-US" sz="2300" dirty="0">
                <a:latin typeface="+mj-lt"/>
                <a:cs typeface="Times New Roman" pitchFamily="18" charset="0"/>
              </a:rPr>
              <a:t> </a:t>
            </a:r>
            <a:r>
              <a:rPr lang="en-US" sz="2300" dirty="0" err="1">
                <a:latin typeface="+mj-lt"/>
                <a:cs typeface="Times New Roman" pitchFamily="18" charset="0"/>
              </a:rPr>
              <a:t>mũi</a:t>
            </a:r>
            <a:r>
              <a:rPr lang="en-US" sz="2300" dirty="0">
                <a:latin typeface="+mj-lt"/>
                <a:cs typeface="Times New Roman" pitchFamily="18" charset="0"/>
              </a:rPr>
              <a:t>, </a:t>
            </a:r>
            <a:r>
              <a:rPr lang="en-US" sz="2300" dirty="0" err="1">
                <a:latin typeface="+mj-lt"/>
                <a:cs typeface="Times New Roman" pitchFamily="18" charset="0"/>
              </a:rPr>
              <a:t>vừa</a:t>
            </a:r>
            <a:r>
              <a:rPr lang="en-US" sz="2300" dirty="0">
                <a:latin typeface="+mj-lt"/>
                <a:cs typeface="Times New Roman" pitchFamily="18" charset="0"/>
              </a:rPr>
              <a:t> </a:t>
            </a:r>
            <a:r>
              <a:rPr lang="en-US" sz="2300" dirty="0" err="1">
                <a:latin typeface="+mj-lt"/>
                <a:cs typeface="Times New Roman" pitchFamily="18" charset="0"/>
              </a:rPr>
              <a:t>đẩy</a:t>
            </a:r>
            <a:r>
              <a:rPr lang="en-US" sz="2300" dirty="0">
                <a:latin typeface="+mj-lt"/>
                <a:cs typeface="Times New Roman" pitchFamily="18" charset="0"/>
              </a:rPr>
              <a:t> </a:t>
            </a:r>
            <a:r>
              <a:rPr lang="en-US" sz="2300" dirty="0" err="1">
                <a:latin typeface="+mj-lt"/>
                <a:cs typeface="Times New Roman" pitchFamily="18" charset="0"/>
              </a:rPr>
              <a:t>vừa</a:t>
            </a:r>
            <a:r>
              <a:rPr lang="en-US" sz="2300" dirty="0">
                <a:latin typeface="+mj-lt"/>
                <a:cs typeface="Times New Roman" pitchFamily="18" charset="0"/>
              </a:rPr>
              <a:t> </a:t>
            </a:r>
            <a:r>
              <a:rPr lang="en-US" sz="2300" dirty="0" err="1">
                <a:latin typeface="+mj-lt"/>
                <a:cs typeface="Times New Roman" pitchFamily="18" charset="0"/>
              </a:rPr>
              <a:t>xoay</a:t>
            </a:r>
            <a:r>
              <a:rPr lang="en-US" sz="2300" dirty="0">
                <a:latin typeface="+mj-lt"/>
                <a:cs typeface="Times New Roman" pitchFamily="18" charset="0"/>
              </a:rPr>
              <a:t> </a:t>
            </a:r>
            <a:r>
              <a:rPr lang="en-US" sz="2300" dirty="0" err="1">
                <a:latin typeface="+mj-lt"/>
                <a:cs typeface="Times New Roman" pitchFamily="18" charset="0"/>
              </a:rPr>
              <a:t>giúp</a:t>
            </a:r>
            <a:r>
              <a:rPr lang="en-US" sz="2300" dirty="0">
                <a:latin typeface="+mj-lt"/>
                <a:cs typeface="Times New Roman" pitchFamily="18" charset="0"/>
              </a:rPr>
              <a:t> </a:t>
            </a:r>
            <a:r>
              <a:rPr lang="en-US" sz="2300" dirty="0" err="1">
                <a:latin typeface="+mj-lt"/>
                <a:cs typeface="Times New Roman" pitchFamily="18" charset="0"/>
              </a:rPr>
              <a:t>tăm</a:t>
            </a:r>
            <a:r>
              <a:rPr lang="en-US" sz="2300" dirty="0">
                <a:latin typeface="+mj-lt"/>
                <a:cs typeface="Times New Roman" pitchFamily="18" charset="0"/>
              </a:rPr>
              <a:t> </a:t>
            </a:r>
            <a:r>
              <a:rPr lang="en-US" sz="2300" dirty="0" err="1">
                <a:latin typeface="+mj-lt"/>
                <a:cs typeface="Times New Roman" pitchFamily="18" charset="0"/>
              </a:rPr>
              <a:t>bông</a:t>
            </a:r>
            <a:r>
              <a:rPr lang="en-US" sz="2300" dirty="0">
                <a:latin typeface="+mj-lt"/>
                <a:cs typeface="Times New Roman" pitchFamily="18" charset="0"/>
              </a:rPr>
              <a:t> </a:t>
            </a:r>
            <a:r>
              <a:rPr lang="en-US" sz="2300" dirty="0" err="1">
                <a:latin typeface="+mj-lt"/>
                <a:cs typeface="Times New Roman" pitchFamily="18" charset="0"/>
              </a:rPr>
              <a:t>đi</a:t>
            </a:r>
            <a:r>
              <a:rPr lang="en-US" sz="2300" dirty="0">
                <a:latin typeface="+mj-lt"/>
                <a:cs typeface="Times New Roman" pitchFamily="18" charset="0"/>
              </a:rPr>
              <a:t> </a:t>
            </a:r>
            <a:r>
              <a:rPr lang="en-US" sz="2300" dirty="0" err="1">
                <a:latin typeface="+mj-lt"/>
                <a:cs typeface="Times New Roman" pitchFamily="18" charset="0"/>
              </a:rPr>
              <a:t>dễ</a:t>
            </a:r>
            <a:r>
              <a:rPr lang="en-US" sz="2300" dirty="0">
                <a:latin typeface="+mj-lt"/>
                <a:cs typeface="Times New Roman" pitchFamily="18" charset="0"/>
              </a:rPr>
              <a:t> </a:t>
            </a:r>
            <a:r>
              <a:rPr lang="en-US" sz="2300" dirty="0" err="1">
                <a:latin typeface="+mj-lt"/>
                <a:cs typeface="Times New Roman" pitchFamily="18" charset="0"/>
              </a:rPr>
              <a:t>dàng</a:t>
            </a:r>
            <a:r>
              <a:rPr lang="en-US" sz="2300" dirty="0">
                <a:latin typeface="+mj-lt"/>
                <a:cs typeface="Times New Roman" pitchFamily="18" charset="0"/>
              </a:rPr>
              <a:t> </a:t>
            </a:r>
            <a:r>
              <a:rPr lang="en-US" sz="2300" dirty="0" err="1">
                <a:latin typeface="+mj-lt"/>
                <a:cs typeface="Times New Roman" pitchFamily="18" charset="0"/>
              </a:rPr>
              <a:t>vào</a:t>
            </a:r>
            <a:r>
              <a:rPr lang="en-US" sz="2300" dirty="0">
                <a:latin typeface="+mj-lt"/>
                <a:cs typeface="Times New Roman" pitchFamily="18" charset="0"/>
              </a:rPr>
              <a:t> </a:t>
            </a:r>
            <a:r>
              <a:rPr lang="en-US" sz="2300" dirty="0" err="1">
                <a:latin typeface="+mj-lt"/>
                <a:cs typeface="Times New Roman" pitchFamily="18" charset="0"/>
              </a:rPr>
              <a:t>sâu</a:t>
            </a:r>
            <a:r>
              <a:rPr lang="en-US" sz="2300" dirty="0">
                <a:latin typeface="+mj-lt"/>
                <a:cs typeface="Times New Roman" pitchFamily="18" charset="0"/>
              </a:rPr>
              <a:t> 1 </a:t>
            </a:r>
            <a:r>
              <a:rPr lang="en-US" sz="2300" dirty="0" err="1">
                <a:latin typeface="+mj-lt"/>
                <a:cs typeface="Times New Roman" pitchFamily="18" charset="0"/>
              </a:rPr>
              <a:t>khoảng</a:t>
            </a:r>
            <a:r>
              <a:rPr lang="en-US" sz="2300" dirty="0">
                <a:latin typeface="+mj-lt"/>
                <a:cs typeface="Times New Roman" pitchFamily="18" charset="0"/>
              </a:rPr>
              <a:t> </a:t>
            </a:r>
            <a:r>
              <a:rPr lang="en-US" sz="2300" dirty="0" err="1">
                <a:latin typeface="+mj-lt"/>
                <a:cs typeface="Times New Roman" pitchFamily="18" charset="0"/>
              </a:rPr>
              <a:t>bằng</a:t>
            </a:r>
            <a:r>
              <a:rPr lang="en-US" sz="2300" dirty="0">
                <a:latin typeface="+mj-lt"/>
                <a:cs typeface="Times New Roman" pitchFamily="18" charset="0"/>
              </a:rPr>
              <a:t> ½ </a:t>
            </a:r>
            <a:r>
              <a:rPr lang="en-US" sz="2300" dirty="0" err="1">
                <a:latin typeface="+mj-lt"/>
                <a:cs typeface="Times New Roman" pitchFamily="18" charset="0"/>
              </a:rPr>
              <a:t>độ</a:t>
            </a:r>
            <a:r>
              <a:rPr lang="en-US" sz="2300" dirty="0">
                <a:latin typeface="+mj-lt"/>
                <a:cs typeface="Times New Roman" pitchFamily="18" charset="0"/>
              </a:rPr>
              <a:t> </a:t>
            </a:r>
            <a:r>
              <a:rPr lang="en-US" sz="2300" dirty="0" err="1">
                <a:latin typeface="+mj-lt"/>
                <a:cs typeface="Times New Roman" pitchFamily="18" charset="0"/>
              </a:rPr>
              <a:t>dài</a:t>
            </a:r>
            <a:r>
              <a:rPr lang="en-US" sz="2300" dirty="0">
                <a:latin typeface="+mj-lt"/>
                <a:cs typeface="Times New Roman" pitchFamily="18" charset="0"/>
              </a:rPr>
              <a:t> </a:t>
            </a:r>
            <a:r>
              <a:rPr lang="en-US" sz="2300" dirty="0" err="1">
                <a:latin typeface="+mj-lt"/>
                <a:cs typeface="Times New Roman" pitchFamily="18" charset="0"/>
              </a:rPr>
              <a:t>từ</a:t>
            </a:r>
            <a:r>
              <a:rPr lang="en-US" sz="2300" dirty="0">
                <a:latin typeface="+mj-lt"/>
                <a:cs typeface="Times New Roman" pitchFamily="18" charset="0"/>
              </a:rPr>
              <a:t> </a:t>
            </a:r>
            <a:r>
              <a:rPr lang="en-US" sz="2300" dirty="0" err="1">
                <a:latin typeface="+mj-lt"/>
                <a:cs typeface="Times New Roman" pitchFamily="18" charset="0"/>
              </a:rPr>
              <a:t>cánh</a:t>
            </a:r>
            <a:r>
              <a:rPr lang="en-US" sz="2300" dirty="0">
                <a:latin typeface="+mj-lt"/>
                <a:cs typeface="Times New Roman" pitchFamily="18" charset="0"/>
              </a:rPr>
              <a:t> </a:t>
            </a:r>
            <a:r>
              <a:rPr lang="en-US" sz="2300" dirty="0" err="1">
                <a:latin typeface="+mj-lt"/>
                <a:cs typeface="Times New Roman" pitchFamily="18" charset="0"/>
              </a:rPr>
              <a:t>mũi</a:t>
            </a:r>
            <a:r>
              <a:rPr lang="en-US" sz="2300" dirty="0">
                <a:latin typeface="+mj-lt"/>
                <a:cs typeface="Times New Roman" pitchFamily="18" charset="0"/>
              </a:rPr>
              <a:t> </a:t>
            </a:r>
            <a:r>
              <a:rPr lang="en-US" sz="2300" dirty="0" err="1">
                <a:latin typeface="+mj-lt"/>
                <a:cs typeface="Times New Roman" pitchFamily="18" charset="0"/>
              </a:rPr>
              <a:t>đến</a:t>
            </a:r>
            <a:r>
              <a:rPr lang="en-US" sz="2300" dirty="0">
                <a:latin typeface="+mj-lt"/>
                <a:cs typeface="Times New Roman" pitchFamily="18" charset="0"/>
              </a:rPr>
              <a:t> </a:t>
            </a:r>
            <a:r>
              <a:rPr lang="en-US" sz="2300" dirty="0" err="1">
                <a:latin typeface="+mj-lt"/>
                <a:cs typeface="Times New Roman" pitchFamily="18" charset="0"/>
              </a:rPr>
              <a:t>dái</a:t>
            </a:r>
            <a:r>
              <a:rPr lang="en-US" sz="2300" dirty="0">
                <a:latin typeface="+mj-lt"/>
                <a:cs typeface="Times New Roman" pitchFamily="18" charset="0"/>
              </a:rPr>
              <a:t> tai </a:t>
            </a:r>
            <a:r>
              <a:rPr lang="en-US" sz="2300" dirty="0" err="1">
                <a:latin typeface="+mj-lt"/>
                <a:cs typeface="Times New Roman" pitchFamily="18" charset="0"/>
              </a:rPr>
              <a:t>cùng</a:t>
            </a:r>
            <a:r>
              <a:rPr lang="en-US" sz="2300" dirty="0">
                <a:latin typeface="+mj-lt"/>
                <a:cs typeface="Times New Roman" pitchFamily="18" charset="0"/>
              </a:rPr>
              <a:t> </a:t>
            </a:r>
            <a:r>
              <a:rPr lang="en-US" sz="2300" dirty="0" err="1">
                <a:latin typeface="+mj-lt"/>
                <a:cs typeface="Times New Roman" pitchFamily="18" charset="0"/>
              </a:rPr>
              <a:t>phía</a:t>
            </a:r>
            <a:r>
              <a:rPr lang="en-US" sz="2300" dirty="0">
                <a:latin typeface="+mj-lt"/>
                <a:cs typeface="Times New Roman" pitchFamily="18" charset="0"/>
              </a:rPr>
              <a:t>.</a:t>
            </a:r>
          </a:p>
          <a:p>
            <a:endParaRPr lang="en-US" sz="2400" dirty="0">
              <a:latin typeface="+mj-lt"/>
              <a:cs typeface="Times New Roman" pitchFamily="18" charset="0"/>
            </a:endParaRP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1C89DAD1-AF77-466D-9B07-E6978F73630F}"/>
              </a:ext>
            </a:extLst>
          </p:cNvPr>
          <p:cNvSpPr txBox="1"/>
          <p:nvPr/>
        </p:nvSpPr>
        <p:spPr>
          <a:xfrm>
            <a:off x="228600" y="1417638"/>
            <a:ext cx="2819400" cy="461665"/>
          </a:xfrm>
          <a:prstGeom prst="rect">
            <a:avLst/>
          </a:prstGeom>
          <a:ln/>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2400" b="1" dirty="0" err="1">
                <a:latin typeface="Times New Roman" pitchFamily="18" charset="0"/>
                <a:cs typeface="Times New Roman" pitchFamily="18" charset="0"/>
              </a:rPr>
              <a:t>Dịch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tỵ</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hầu</a:t>
            </a:r>
            <a:endParaRPr lang="en-US" sz="2400" b="1" dirty="0">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998156"/>
            <a:ext cx="4045225" cy="259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13350" y="3886200"/>
            <a:ext cx="2825750" cy="2675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36825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a:solidFill>
                  <a:schemeClr val="accent2">
                    <a:lumMod val="50000"/>
                  </a:schemeClr>
                </a:solidFill>
              </a:rPr>
              <a:t>Kỹ thuật lấy bệnh </a:t>
            </a:r>
            <a:r>
              <a:rPr lang="en-US" b="1" dirty="0" smtClean="0">
                <a:solidFill>
                  <a:schemeClr val="accent2">
                    <a:lumMod val="50000"/>
                  </a:schemeClr>
                </a:solidFill>
              </a:rPr>
              <a:t>phẩm (2)</a:t>
            </a:r>
            <a:endParaRPr lang="en-US" b="1" dirty="0">
              <a:solidFill>
                <a:schemeClr val="accent2">
                  <a:lumMod val="50000"/>
                </a:schemeClr>
              </a:solidFill>
            </a:endParaRPr>
          </a:p>
        </p:txBody>
      </p:sp>
      <p:sp>
        <p:nvSpPr>
          <p:cNvPr id="3" name="Content Placeholder 2"/>
          <p:cNvSpPr>
            <a:spLocks noGrp="1"/>
          </p:cNvSpPr>
          <p:nvPr>
            <p:ph idx="1"/>
          </p:nvPr>
        </p:nvSpPr>
        <p:spPr>
          <a:xfrm>
            <a:off x="457200" y="2133600"/>
            <a:ext cx="8229600" cy="4084639"/>
          </a:xfrm>
        </p:spPr>
        <p:txBody>
          <a:bodyPr>
            <a:normAutofit/>
          </a:bodyPr>
          <a:lstStyle/>
          <a:p>
            <a:r>
              <a:rPr lang="en-US" sz="2200" dirty="0">
                <a:latin typeface="+mj-lt"/>
                <a:cs typeface="Times New Roman" pitchFamily="18" charset="0"/>
              </a:rPr>
              <a:t>Giữ tăm bông tại chỗ lấy mẫu trong vòng 5 giây </a:t>
            </a:r>
          </a:p>
          <a:p>
            <a:r>
              <a:rPr lang="en-US" sz="2200" dirty="0" err="1">
                <a:latin typeface="+mj-lt"/>
                <a:cs typeface="Times New Roman" pitchFamily="18" charset="0"/>
              </a:rPr>
              <a:t>Từ</a:t>
            </a:r>
            <a:r>
              <a:rPr lang="en-US" sz="2200" dirty="0">
                <a:latin typeface="+mj-lt"/>
                <a:cs typeface="Times New Roman" pitchFamily="18" charset="0"/>
              </a:rPr>
              <a:t> </a:t>
            </a:r>
            <a:r>
              <a:rPr lang="en-US" sz="2200" dirty="0" err="1">
                <a:latin typeface="+mj-lt"/>
                <a:cs typeface="Times New Roman" pitchFamily="18" charset="0"/>
              </a:rPr>
              <a:t>từ</a:t>
            </a:r>
            <a:r>
              <a:rPr lang="en-US" sz="2200" dirty="0">
                <a:latin typeface="+mj-lt"/>
                <a:cs typeface="Times New Roman" pitchFamily="18" charset="0"/>
              </a:rPr>
              <a:t> </a:t>
            </a:r>
            <a:r>
              <a:rPr lang="en-US" sz="2200" dirty="0" err="1">
                <a:latin typeface="+mj-lt"/>
                <a:cs typeface="Times New Roman" pitchFamily="18" charset="0"/>
              </a:rPr>
              <a:t>xoay</a:t>
            </a:r>
            <a:r>
              <a:rPr lang="en-US" sz="2200" dirty="0">
                <a:latin typeface="+mj-lt"/>
                <a:cs typeface="Times New Roman" pitchFamily="18" charset="0"/>
              </a:rPr>
              <a:t> </a:t>
            </a:r>
            <a:r>
              <a:rPr lang="en-US" sz="2200" dirty="0" err="1">
                <a:latin typeface="+mj-lt"/>
                <a:cs typeface="Times New Roman" pitchFamily="18" charset="0"/>
              </a:rPr>
              <a:t>và</a:t>
            </a:r>
            <a:r>
              <a:rPr lang="en-US" sz="2200" dirty="0">
                <a:latin typeface="+mj-lt"/>
                <a:cs typeface="Times New Roman" pitchFamily="18" charset="0"/>
              </a:rPr>
              <a:t> </a:t>
            </a:r>
            <a:r>
              <a:rPr lang="en-US" sz="2200" dirty="0" err="1">
                <a:latin typeface="+mj-lt"/>
                <a:cs typeface="Times New Roman" pitchFamily="18" charset="0"/>
              </a:rPr>
              <a:t>rút</a:t>
            </a:r>
            <a:r>
              <a:rPr lang="en-US" sz="2200" dirty="0">
                <a:latin typeface="+mj-lt"/>
                <a:cs typeface="Times New Roman" pitchFamily="18" charset="0"/>
              </a:rPr>
              <a:t> </a:t>
            </a:r>
            <a:r>
              <a:rPr lang="en-US" sz="2200" dirty="0" err="1">
                <a:latin typeface="+mj-lt"/>
                <a:cs typeface="Times New Roman" pitchFamily="18" charset="0"/>
              </a:rPr>
              <a:t>tăm</a:t>
            </a:r>
            <a:r>
              <a:rPr lang="en-US" sz="2200" dirty="0">
                <a:latin typeface="+mj-lt"/>
                <a:cs typeface="Times New Roman" pitchFamily="18" charset="0"/>
              </a:rPr>
              <a:t> </a:t>
            </a:r>
            <a:r>
              <a:rPr lang="en-US" sz="2200" dirty="0" err="1">
                <a:latin typeface="+mj-lt"/>
                <a:cs typeface="Times New Roman" pitchFamily="18" charset="0"/>
              </a:rPr>
              <a:t>bông</a:t>
            </a:r>
            <a:r>
              <a:rPr lang="en-US" sz="2200" dirty="0">
                <a:latin typeface="+mj-lt"/>
                <a:cs typeface="Times New Roman" pitchFamily="18" charset="0"/>
              </a:rPr>
              <a:t> ra</a:t>
            </a:r>
          </a:p>
          <a:p>
            <a:r>
              <a:rPr lang="en-US" sz="2200" dirty="0" err="1">
                <a:latin typeface="+mj-lt"/>
                <a:cs typeface="Times New Roman" pitchFamily="18" charset="0"/>
              </a:rPr>
              <a:t>Đặt</a:t>
            </a:r>
            <a:r>
              <a:rPr lang="en-US" sz="2200" dirty="0">
                <a:latin typeface="+mj-lt"/>
                <a:cs typeface="Times New Roman" pitchFamily="18" charset="0"/>
              </a:rPr>
              <a:t> </a:t>
            </a:r>
            <a:r>
              <a:rPr lang="en-US" sz="2200" dirty="0" err="1">
                <a:latin typeface="+mj-lt"/>
                <a:cs typeface="Times New Roman" pitchFamily="18" charset="0"/>
              </a:rPr>
              <a:t>đầu</a:t>
            </a:r>
            <a:r>
              <a:rPr lang="en-US" sz="2200" dirty="0">
                <a:latin typeface="+mj-lt"/>
                <a:cs typeface="Times New Roman" pitchFamily="18" charset="0"/>
              </a:rPr>
              <a:t> </a:t>
            </a:r>
            <a:r>
              <a:rPr lang="en-US" sz="2200" dirty="0" err="1">
                <a:latin typeface="+mj-lt"/>
                <a:cs typeface="Times New Roman" pitchFamily="18" charset="0"/>
              </a:rPr>
              <a:t>tăm</a:t>
            </a:r>
            <a:r>
              <a:rPr lang="en-US" sz="2200" dirty="0">
                <a:latin typeface="+mj-lt"/>
                <a:cs typeface="Times New Roman" pitchFamily="18" charset="0"/>
              </a:rPr>
              <a:t> </a:t>
            </a:r>
            <a:r>
              <a:rPr lang="en-US" sz="2200" dirty="0" err="1">
                <a:latin typeface="+mj-lt"/>
                <a:cs typeface="Times New Roman" pitchFamily="18" charset="0"/>
              </a:rPr>
              <a:t>bông</a:t>
            </a:r>
            <a:r>
              <a:rPr lang="en-US" sz="2200" dirty="0">
                <a:latin typeface="+mj-lt"/>
                <a:cs typeface="Times New Roman" pitchFamily="18" charset="0"/>
              </a:rPr>
              <a:t> </a:t>
            </a:r>
            <a:r>
              <a:rPr lang="en-US" sz="2200" dirty="0" err="1">
                <a:latin typeface="+mj-lt"/>
                <a:cs typeface="Times New Roman" pitchFamily="18" charset="0"/>
              </a:rPr>
              <a:t>vào</a:t>
            </a:r>
            <a:r>
              <a:rPr lang="en-US" sz="2200" dirty="0">
                <a:latin typeface="+mj-lt"/>
                <a:cs typeface="Times New Roman" pitchFamily="18" charset="0"/>
              </a:rPr>
              <a:t> </a:t>
            </a:r>
            <a:r>
              <a:rPr lang="en-US" sz="2200" dirty="0" err="1">
                <a:latin typeface="+mj-lt"/>
                <a:cs typeface="Times New Roman" pitchFamily="18" charset="0"/>
              </a:rPr>
              <a:t>ống</a:t>
            </a:r>
            <a:r>
              <a:rPr lang="en-US" sz="2200" dirty="0">
                <a:latin typeface="+mj-lt"/>
                <a:cs typeface="Times New Roman" pitchFamily="18" charset="0"/>
              </a:rPr>
              <a:t> </a:t>
            </a:r>
            <a:r>
              <a:rPr lang="en-US" sz="2200" dirty="0" err="1">
                <a:latin typeface="+mj-lt"/>
                <a:cs typeface="Times New Roman" pitchFamily="18" charset="0"/>
              </a:rPr>
              <a:t>đựng</a:t>
            </a:r>
            <a:r>
              <a:rPr lang="en-US" sz="2200" dirty="0">
                <a:latin typeface="+mj-lt"/>
                <a:cs typeface="Times New Roman" pitchFamily="18" charset="0"/>
              </a:rPr>
              <a:t> </a:t>
            </a:r>
            <a:r>
              <a:rPr lang="en-US" sz="2200" dirty="0" err="1">
                <a:latin typeface="+mj-lt"/>
                <a:cs typeface="Times New Roman" pitchFamily="18" charset="0"/>
              </a:rPr>
              <a:t>bệnh</a:t>
            </a:r>
            <a:r>
              <a:rPr lang="en-US" sz="2200" dirty="0">
                <a:latin typeface="+mj-lt"/>
                <a:cs typeface="Times New Roman" pitchFamily="18" charset="0"/>
              </a:rPr>
              <a:t> </a:t>
            </a:r>
            <a:r>
              <a:rPr lang="en-US" sz="2200" dirty="0" err="1">
                <a:latin typeface="+mj-lt"/>
                <a:cs typeface="Times New Roman" pitchFamily="18" charset="0"/>
              </a:rPr>
              <a:t>phẩm</a:t>
            </a:r>
            <a:r>
              <a:rPr lang="en-US" sz="2200" dirty="0">
                <a:latin typeface="+mj-lt"/>
                <a:cs typeface="Times New Roman" pitchFamily="18" charset="0"/>
              </a:rPr>
              <a:t> </a:t>
            </a:r>
            <a:r>
              <a:rPr lang="en-US" sz="2200" dirty="0" err="1">
                <a:latin typeface="+mj-lt"/>
                <a:cs typeface="Times New Roman" pitchFamily="18" charset="0"/>
              </a:rPr>
              <a:t>có</a:t>
            </a:r>
            <a:r>
              <a:rPr lang="en-US" sz="2200" dirty="0">
                <a:latin typeface="+mj-lt"/>
                <a:cs typeface="Times New Roman" pitchFamily="18" charset="0"/>
              </a:rPr>
              <a:t> </a:t>
            </a:r>
            <a:r>
              <a:rPr lang="en-US" sz="2200" dirty="0" err="1">
                <a:latin typeface="+mj-lt"/>
                <a:cs typeface="Times New Roman" pitchFamily="18" charset="0"/>
              </a:rPr>
              <a:t>chứa</a:t>
            </a:r>
            <a:r>
              <a:rPr lang="en-US" sz="2200" dirty="0">
                <a:latin typeface="+mj-lt"/>
                <a:cs typeface="Times New Roman" pitchFamily="18" charset="0"/>
              </a:rPr>
              <a:t> </a:t>
            </a:r>
            <a:r>
              <a:rPr lang="en-US" sz="2200" dirty="0" err="1">
                <a:latin typeface="+mj-lt"/>
                <a:cs typeface="Times New Roman" pitchFamily="18" charset="0"/>
              </a:rPr>
              <a:t>môi</a:t>
            </a:r>
            <a:r>
              <a:rPr lang="en-US" sz="2200" dirty="0">
                <a:latin typeface="+mj-lt"/>
                <a:cs typeface="Times New Roman" pitchFamily="18" charset="0"/>
              </a:rPr>
              <a:t> </a:t>
            </a:r>
            <a:r>
              <a:rPr lang="en-US" sz="2200" dirty="0" err="1">
                <a:latin typeface="+mj-lt"/>
                <a:cs typeface="Times New Roman" pitchFamily="18" charset="0"/>
              </a:rPr>
              <a:t>trường</a:t>
            </a:r>
            <a:r>
              <a:rPr lang="en-US" sz="2200" dirty="0">
                <a:latin typeface="+mj-lt"/>
                <a:cs typeface="Times New Roman" pitchFamily="18" charset="0"/>
              </a:rPr>
              <a:t> </a:t>
            </a:r>
            <a:r>
              <a:rPr lang="en-US" sz="2200" dirty="0" err="1">
                <a:latin typeface="+mj-lt"/>
                <a:cs typeface="Times New Roman" pitchFamily="18" charset="0"/>
              </a:rPr>
              <a:t>vận</a:t>
            </a:r>
            <a:r>
              <a:rPr lang="en-US" sz="2200" dirty="0">
                <a:latin typeface="+mj-lt"/>
                <a:cs typeface="Times New Roman" pitchFamily="18" charset="0"/>
              </a:rPr>
              <a:t> </a:t>
            </a:r>
            <a:r>
              <a:rPr lang="en-US" sz="2200" dirty="0" err="1">
                <a:latin typeface="+mj-lt"/>
                <a:cs typeface="Times New Roman" pitchFamily="18" charset="0"/>
              </a:rPr>
              <a:t>chuyển</a:t>
            </a:r>
            <a:r>
              <a:rPr lang="en-US" sz="2200" dirty="0">
                <a:latin typeface="+mj-lt"/>
                <a:cs typeface="Times New Roman" pitchFamily="18" charset="0"/>
              </a:rPr>
              <a:t>, </a:t>
            </a:r>
            <a:r>
              <a:rPr lang="en-US" sz="2200" dirty="0" err="1">
                <a:latin typeface="+mj-lt"/>
                <a:cs typeface="Times New Roman" pitchFamily="18" charset="0"/>
              </a:rPr>
              <a:t>bẻ</a:t>
            </a:r>
            <a:r>
              <a:rPr lang="en-US" sz="2200" dirty="0">
                <a:latin typeface="+mj-lt"/>
                <a:cs typeface="Times New Roman" pitchFamily="18" charset="0"/>
              </a:rPr>
              <a:t> </a:t>
            </a:r>
            <a:r>
              <a:rPr lang="en-US" sz="2200" dirty="0" err="1">
                <a:latin typeface="+mj-lt"/>
                <a:cs typeface="Times New Roman" pitchFamily="18" charset="0"/>
              </a:rPr>
              <a:t>cán</a:t>
            </a:r>
            <a:r>
              <a:rPr lang="en-US" sz="2200" dirty="0">
                <a:latin typeface="+mj-lt"/>
                <a:cs typeface="Times New Roman" pitchFamily="18" charset="0"/>
              </a:rPr>
              <a:t> </a:t>
            </a:r>
            <a:r>
              <a:rPr lang="en-US" sz="2200" dirty="0" err="1">
                <a:latin typeface="+mj-lt"/>
                <a:cs typeface="Times New Roman" pitchFamily="18" charset="0"/>
              </a:rPr>
              <a:t>tăm</a:t>
            </a:r>
            <a:r>
              <a:rPr lang="en-US" sz="2200" dirty="0">
                <a:latin typeface="+mj-lt"/>
                <a:cs typeface="Times New Roman" pitchFamily="18" charset="0"/>
              </a:rPr>
              <a:t> </a:t>
            </a:r>
            <a:r>
              <a:rPr lang="en-US" sz="2200" dirty="0" err="1">
                <a:latin typeface="+mj-lt"/>
                <a:cs typeface="Times New Roman" pitchFamily="18" charset="0"/>
              </a:rPr>
              <a:t>bông</a:t>
            </a:r>
            <a:r>
              <a:rPr lang="en-US" sz="2200" dirty="0">
                <a:latin typeface="+mj-lt"/>
                <a:cs typeface="Times New Roman" pitchFamily="18" charset="0"/>
              </a:rPr>
              <a:t> </a:t>
            </a:r>
            <a:r>
              <a:rPr lang="en-US" sz="2200" dirty="0" err="1">
                <a:latin typeface="+mj-lt"/>
                <a:cs typeface="Times New Roman" pitchFamily="18" charset="0"/>
              </a:rPr>
              <a:t>để</a:t>
            </a:r>
            <a:r>
              <a:rPr lang="en-US" sz="2200" dirty="0">
                <a:latin typeface="+mj-lt"/>
                <a:cs typeface="Times New Roman" pitchFamily="18" charset="0"/>
              </a:rPr>
              <a:t> </a:t>
            </a:r>
            <a:r>
              <a:rPr lang="en-US" sz="2200" dirty="0" err="1">
                <a:latin typeface="+mj-lt"/>
                <a:cs typeface="Times New Roman" pitchFamily="18" charset="0"/>
              </a:rPr>
              <a:t>có</a:t>
            </a:r>
            <a:r>
              <a:rPr lang="en-US" sz="2200" dirty="0">
                <a:latin typeface="+mj-lt"/>
                <a:cs typeface="Times New Roman" pitchFamily="18" charset="0"/>
              </a:rPr>
              <a:t> </a:t>
            </a:r>
            <a:r>
              <a:rPr lang="en-US" sz="2200" dirty="0" err="1">
                <a:latin typeface="+mj-lt"/>
                <a:cs typeface="Times New Roman" pitchFamily="18" charset="0"/>
              </a:rPr>
              <a:t>độ</a:t>
            </a:r>
            <a:r>
              <a:rPr lang="en-US" sz="2200" dirty="0">
                <a:latin typeface="+mj-lt"/>
                <a:cs typeface="Times New Roman" pitchFamily="18" charset="0"/>
              </a:rPr>
              <a:t> </a:t>
            </a:r>
            <a:r>
              <a:rPr lang="en-US" sz="2200" dirty="0" err="1">
                <a:latin typeface="+mj-lt"/>
                <a:cs typeface="Times New Roman" pitchFamily="18" charset="0"/>
              </a:rPr>
              <a:t>dài</a:t>
            </a:r>
            <a:r>
              <a:rPr lang="en-US" sz="2200" dirty="0">
                <a:latin typeface="+mj-lt"/>
                <a:cs typeface="Times New Roman" pitchFamily="18" charset="0"/>
              </a:rPr>
              <a:t> </a:t>
            </a:r>
            <a:r>
              <a:rPr lang="en-US" sz="2200" dirty="0" err="1">
                <a:latin typeface="+mj-lt"/>
                <a:cs typeface="Times New Roman" pitchFamily="18" charset="0"/>
              </a:rPr>
              <a:t>phù</a:t>
            </a:r>
            <a:r>
              <a:rPr lang="en-US" sz="2200" dirty="0">
                <a:latin typeface="+mj-lt"/>
                <a:cs typeface="Times New Roman" pitchFamily="18" charset="0"/>
              </a:rPr>
              <a:t> </a:t>
            </a:r>
            <a:r>
              <a:rPr lang="en-US" sz="2200" dirty="0" err="1">
                <a:latin typeface="+mj-lt"/>
                <a:cs typeface="Times New Roman" pitchFamily="18" charset="0"/>
              </a:rPr>
              <a:t>hợp</a:t>
            </a:r>
            <a:r>
              <a:rPr lang="en-US" sz="2200" dirty="0">
                <a:latin typeface="+mj-lt"/>
                <a:cs typeface="Times New Roman" pitchFamily="18" charset="0"/>
              </a:rPr>
              <a:t> </a:t>
            </a:r>
          </a:p>
          <a:p>
            <a:r>
              <a:rPr lang="en-US" sz="2200" dirty="0" err="1">
                <a:latin typeface="+mj-lt"/>
                <a:cs typeface="Times New Roman" pitchFamily="18" charset="0"/>
              </a:rPr>
              <a:t>Đóng</a:t>
            </a:r>
            <a:r>
              <a:rPr lang="en-US" sz="2200" dirty="0">
                <a:latin typeface="+mj-lt"/>
                <a:cs typeface="Times New Roman" pitchFamily="18" charset="0"/>
              </a:rPr>
              <a:t> </a:t>
            </a:r>
            <a:r>
              <a:rPr lang="en-US" sz="2200" dirty="0" err="1">
                <a:latin typeface="+mj-lt"/>
                <a:cs typeface="Times New Roman" pitchFamily="18" charset="0"/>
              </a:rPr>
              <a:t>nắp</a:t>
            </a:r>
            <a:r>
              <a:rPr lang="en-US" sz="2200" dirty="0">
                <a:latin typeface="+mj-lt"/>
                <a:cs typeface="Times New Roman" pitchFamily="18" charset="0"/>
              </a:rPr>
              <a:t>, </a:t>
            </a:r>
            <a:r>
              <a:rPr lang="en-US" sz="2200" dirty="0" err="1">
                <a:latin typeface="+mj-lt"/>
                <a:cs typeface="Times New Roman" pitchFamily="18" charset="0"/>
              </a:rPr>
              <a:t>xiết</a:t>
            </a:r>
            <a:r>
              <a:rPr lang="en-US" sz="2200" dirty="0">
                <a:latin typeface="+mj-lt"/>
                <a:cs typeface="Times New Roman" pitchFamily="18" charset="0"/>
              </a:rPr>
              <a:t> </a:t>
            </a:r>
            <a:r>
              <a:rPr lang="en-US" sz="2200" dirty="0" err="1">
                <a:latin typeface="+mj-lt"/>
                <a:cs typeface="Times New Roman" pitchFamily="18" charset="0"/>
              </a:rPr>
              <a:t>chặt</a:t>
            </a:r>
            <a:r>
              <a:rPr lang="en-US" sz="2200" dirty="0">
                <a:latin typeface="+mj-lt"/>
                <a:cs typeface="Times New Roman" pitchFamily="18" charset="0"/>
              </a:rPr>
              <a:t>, </a:t>
            </a:r>
            <a:r>
              <a:rPr lang="en-US" sz="2200" dirty="0" err="1">
                <a:latin typeface="+mj-lt"/>
                <a:cs typeface="Times New Roman" pitchFamily="18" charset="0"/>
              </a:rPr>
              <a:t>bọc</a:t>
            </a:r>
            <a:r>
              <a:rPr lang="en-US" sz="2200" dirty="0">
                <a:latin typeface="+mj-lt"/>
                <a:cs typeface="Times New Roman" pitchFamily="18" charset="0"/>
              </a:rPr>
              <a:t> </a:t>
            </a:r>
            <a:r>
              <a:rPr lang="en-US" sz="2200" dirty="0" err="1">
                <a:latin typeface="+mj-lt"/>
                <a:cs typeface="Times New Roman" pitchFamily="18" charset="0"/>
              </a:rPr>
              <a:t>ngoài</a:t>
            </a:r>
            <a:r>
              <a:rPr lang="en-US" sz="2200" dirty="0">
                <a:latin typeface="+mj-lt"/>
                <a:cs typeface="Times New Roman" pitchFamily="18" charset="0"/>
              </a:rPr>
              <a:t> </a:t>
            </a:r>
            <a:r>
              <a:rPr lang="en-US" sz="2200" dirty="0" err="1">
                <a:latin typeface="+mj-lt"/>
                <a:cs typeface="Times New Roman" pitchFamily="18" charset="0"/>
              </a:rPr>
              <a:t>bằng</a:t>
            </a:r>
            <a:r>
              <a:rPr lang="en-US" sz="2200" dirty="0">
                <a:latin typeface="+mj-lt"/>
                <a:cs typeface="Times New Roman" pitchFamily="18" charset="0"/>
              </a:rPr>
              <a:t> </a:t>
            </a:r>
            <a:r>
              <a:rPr lang="en-US" sz="2200" dirty="0" err="1">
                <a:latin typeface="+mj-lt"/>
                <a:cs typeface="Times New Roman" pitchFamily="18" charset="0"/>
              </a:rPr>
              <a:t>giấy</a:t>
            </a:r>
            <a:r>
              <a:rPr lang="en-US" sz="2200" dirty="0">
                <a:latin typeface="+mj-lt"/>
                <a:cs typeface="Times New Roman" pitchFamily="18" charset="0"/>
              </a:rPr>
              <a:t> </a:t>
            </a:r>
            <a:r>
              <a:rPr lang="en-US" sz="2200" dirty="0" err="1">
                <a:latin typeface="+mj-lt"/>
                <a:cs typeface="Times New Roman" pitchFamily="18" charset="0"/>
              </a:rPr>
              <a:t>parafin</a:t>
            </a:r>
            <a:r>
              <a:rPr lang="en-US" sz="2200" dirty="0">
                <a:latin typeface="+mj-lt"/>
                <a:cs typeface="Times New Roman" pitchFamily="18" charset="0"/>
              </a:rPr>
              <a:t> </a:t>
            </a:r>
          </a:p>
          <a:p>
            <a:r>
              <a:rPr lang="en-US" sz="2200" dirty="0" err="1">
                <a:latin typeface="+mj-lt"/>
                <a:cs typeface="Times New Roman" pitchFamily="18" charset="0"/>
              </a:rPr>
              <a:t>Bảo</a:t>
            </a:r>
            <a:r>
              <a:rPr lang="en-US" sz="2200" dirty="0">
                <a:latin typeface="+mj-lt"/>
                <a:cs typeface="Times New Roman" pitchFamily="18" charset="0"/>
              </a:rPr>
              <a:t> </a:t>
            </a:r>
            <a:r>
              <a:rPr lang="en-US" sz="2200" dirty="0" err="1">
                <a:latin typeface="+mj-lt"/>
                <a:cs typeface="Times New Roman" pitchFamily="18" charset="0"/>
              </a:rPr>
              <a:t>quản</a:t>
            </a:r>
            <a:r>
              <a:rPr lang="en-US" sz="2200" dirty="0">
                <a:latin typeface="+mj-lt"/>
                <a:cs typeface="Times New Roman" pitchFamily="18" charset="0"/>
              </a:rPr>
              <a:t> </a:t>
            </a:r>
            <a:r>
              <a:rPr lang="en-US" sz="2200" dirty="0" err="1">
                <a:latin typeface="+mj-lt"/>
                <a:cs typeface="Times New Roman" pitchFamily="18" charset="0"/>
              </a:rPr>
              <a:t>mẫu</a:t>
            </a:r>
            <a:r>
              <a:rPr lang="en-US" sz="2200" dirty="0">
                <a:latin typeface="+mj-lt"/>
                <a:cs typeface="Times New Roman" pitchFamily="18" charset="0"/>
              </a:rPr>
              <a:t> </a:t>
            </a:r>
            <a:r>
              <a:rPr lang="en-US" sz="2200" dirty="0" err="1">
                <a:latin typeface="+mj-lt"/>
                <a:cs typeface="Times New Roman" pitchFamily="18" charset="0"/>
              </a:rPr>
              <a:t>trong</a:t>
            </a:r>
            <a:r>
              <a:rPr lang="en-US" sz="2200" dirty="0">
                <a:latin typeface="+mj-lt"/>
                <a:cs typeface="Times New Roman" pitchFamily="18" charset="0"/>
              </a:rPr>
              <a:t> </a:t>
            </a:r>
            <a:r>
              <a:rPr lang="en-US" sz="2200" dirty="0" err="1">
                <a:latin typeface="+mj-lt"/>
                <a:cs typeface="Times New Roman" pitchFamily="18" charset="0"/>
              </a:rPr>
              <a:t>điều</a:t>
            </a:r>
            <a:r>
              <a:rPr lang="en-US" sz="2200" dirty="0">
                <a:latin typeface="+mj-lt"/>
                <a:cs typeface="Times New Roman" pitchFamily="18" charset="0"/>
              </a:rPr>
              <a:t> </a:t>
            </a:r>
            <a:r>
              <a:rPr lang="en-US" sz="2200" dirty="0" err="1">
                <a:latin typeface="+mj-lt"/>
                <a:cs typeface="Times New Roman" pitchFamily="18" charset="0"/>
              </a:rPr>
              <a:t>kiện</a:t>
            </a:r>
            <a:r>
              <a:rPr lang="en-US" sz="2200" dirty="0">
                <a:latin typeface="+mj-lt"/>
                <a:cs typeface="Times New Roman" pitchFamily="18" charset="0"/>
              </a:rPr>
              <a:t> </a:t>
            </a:r>
            <a:r>
              <a:rPr lang="en-US" sz="2200" dirty="0" err="1">
                <a:latin typeface="+mj-lt"/>
                <a:cs typeface="Times New Roman" pitchFamily="18" charset="0"/>
              </a:rPr>
              <a:t>nhiệt</a:t>
            </a:r>
            <a:r>
              <a:rPr lang="en-US" sz="2200" dirty="0">
                <a:latin typeface="+mj-lt"/>
                <a:cs typeface="Times New Roman" pitchFamily="18" charset="0"/>
              </a:rPr>
              <a:t> </a:t>
            </a:r>
            <a:r>
              <a:rPr lang="en-US" sz="2200" dirty="0" err="1">
                <a:latin typeface="+mj-lt"/>
                <a:cs typeface="Times New Roman" pitchFamily="18" charset="0"/>
              </a:rPr>
              <a:t>độ</a:t>
            </a:r>
            <a:r>
              <a:rPr lang="en-US" sz="2200" dirty="0">
                <a:latin typeface="+mj-lt"/>
                <a:cs typeface="Times New Roman" pitchFamily="18" charset="0"/>
              </a:rPr>
              <a:t> 2-8°C </a:t>
            </a:r>
            <a:r>
              <a:rPr lang="en-US" sz="2200" dirty="0" err="1">
                <a:latin typeface="+mj-lt"/>
                <a:cs typeface="Times New Roman" pitchFamily="18" charset="0"/>
              </a:rPr>
              <a:t>trước</a:t>
            </a:r>
            <a:r>
              <a:rPr lang="en-US" sz="2200" dirty="0">
                <a:latin typeface="+mj-lt"/>
                <a:cs typeface="Times New Roman" pitchFamily="18" charset="0"/>
              </a:rPr>
              <a:t> </a:t>
            </a:r>
            <a:r>
              <a:rPr lang="en-US" sz="2200" dirty="0" err="1">
                <a:latin typeface="+mj-lt"/>
                <a:cs typeface="Times New Roman" pitchFamily="18" charset="0"/>
              </a:rPr>
              <a:t>khi</a:t>
            </a:r>
            <a:r>
              <a:rPr lang="en-US" sz="2200" dirty="0">
                <a:latin typeface="+mj-lt"/>
                <a:cs typeface="Times New Roman" pitchFamily="18" charset="0"/>
              </a:rPr>
              <a:t> </a:t>
            </a:r>
            <a:r>
              <a:rPr lang="en-US" sz="2200" dirty="0" err="1">
                <a:latin typeface="+mj-lt"/>
                <a:cs typeface="Times New Roman" pitchFamily="18" charset="0"/>
              </a:rPr>
              <a:t>chuyển</a:t>
            </a:r>
            <a:r>
              <a:rPr lang="en-US" sz="2200" dirty="0">
                <a:latin typeface="+mj-lt"/>
                <a:cs typeface="Times New Roman" pitchFamily="18" charset="0"/>
              </a:rPr>
              <a:t> </a:t>
            </a:r>
            <a:r>
              <a:rPr lang="en-US" sz="2200" dirty="0" err="1">
                <a:latin typeface="+mj-lt"/>
                <a:cs typeface="Times New Roman" pitchFamily="18" charset="0"/>
              </a:rPr>
              <a:t>về</a:t>
            </a:r>
            <a:r>
              <a:rPr lang="en-US" sz="2200" dirty="0">
                <a:latin typeface="+mj-lt"/>
                <a:cs typeface="Times New Roman" pitchFamily="18" charset="0"/>
              </a:rPr>
              <a:t> </a:t>
            </a:r>
            <a:r>
              <a:rPr lang="en-US" sz="2200" dirty="0" err="1">
                <a:latin typeface="+mj-lt"/>
                <a:cs typeface="Times New Roman" pitchFamily="18" charset="0"/>
              </a:rPr>
              <a:t>phòng</a:t>
            </a:r>
            <a:r>
              <a:rPr lang="en-US" sz="2200" dirty="0">
                <a:latin typeface="+mj-lt"/>
                <a:cs typeface="Times New Roman" pitchFamily="18" charset="0"/>
              </a:rPr>
              <a:t> </a:t>
            </a:r>
            <a:r>
              <a:rPr lang="en-US" sz="2200" dirty="0" err="1">
                <a:latin typeface="+mj-lt"/>
                <a:cs typeface="Times New Roman" pitchFamily="18" charset="0"/>
              </a:rPr>
              <a:t>xét</a:t>
            </a:r>
            <a:r>
              <a:rPr lang="en-US" sz="2200" dirty="0">
                <a:latin typeface="+mj-lt"/>
                <a:cs typeface="Times New Roman" pitchFamily="18" charset="0"/>
              </a:rPr>
              <a:t> </a:t>
            </a:r>
            <a:r>
              <a:rPr lang="en-US" sz="2200" dirty="0" err="1">
                <a:latin typeface="+mj-lt"/>
                <a:cs typeface="Times New Roman" pitchFamily="18" charset="0"/>
              </a:rPr>
              <a:t>nghiệm</a:t>
            </a:r>
            <a:r>
              <a:rPr lang="en-US" sz="2200" dirty="0">
                <a:latin typeface="+mj-lt"/>
                <a:cs typeface="Times New Roman" pitchFamily="18" charset="0"/>
              </a:rPr>
              <a:t>.</a:t>
            </a:r>
          </a:p>
          <a:p>
            <a:r>
              <a:rPr lang="en-US" sz="2200" dirty="0" err="1">
                <a:latin typeface="+mj-lt"/>
                <a:cs typeface="Times New Roman" pitchFamily="18" charset="0"/>
              </a:rPr>
              <a:t>Nếu</a:t>
            </a:r>
            <a:r>
              <a:rPr lang="en-US" sz="2200" dirty="0">
                <a:latin typeface="+mj-lt"/>
                <a:cs typeface="Times New Roman" pitchFamily="18" charset="0"/>
              </a:rPr>
              <a:t> </a:t>
            </a:r>
            <a:r>
              <a:rPr lang="en-US" sz="2200" dirty="0" err="1">
                <a:latin typeface="+mj-lt"/>
                <a:cs typeface="Times New Roman" pitchFamily="18" charset="0"/>
              </a:rPr>
              <a:t>bệnh</a:t>
            </a:r>
            <a:r>
              <a:rPr lang="en-US" sz="2200" dirty="0">
                <a:latin typeface="+mj-lt"/>
                <a:cs typeface="Times New Roman" pitchFamily="18" charset="0"/>
              </a:rPr>
              <a:t> </a:t>
            </a:r>
            <a:r>
              <a:rPr lang="en-US" sz="2200" dirty="0" err="1">
                <a:latin typeface="+mj-lt"/>
                <a:cs typeface="Times New Roman" pitchFamily="18" charset="0"/>
              </a:rPr>
              <a:t>phẩm</a:t>
            </a:r>
            <a:r>
              <a:rPr lang="en-US" sz="2200" dirty="0">
                <a:latin typeface="+mj-lt"/>
                <a:cs typeface="Times New Roman" pitchFamily="18" charset="0"/>
              </a:rPr>
              <a:t> </a:t>
            </a:r>
            <a:r>
              <a:rPr lang="en-US" sz="2200" dirty="0" err="1">
                <a:latin typeface="+mj-lt"/>
                <a:cs typeface="Times New Roman" pitchFamily="18" charset="0"/>
              </a:rPr>
              <a:t>không</a:t>
            </a:r>
            <a:r>
              <a:rPr lang="en-US" sz="2200" dirty="0">
                <a:latin typeface="+mj-lt"/>
                <a:cs typeface="Times New Roman" pitchFamily="18" charset="0"/>
              </a:rPr>
              <a:t> </a:t>
            </a:r>
            <a:r>
              <a:rPr lang="en-US" sz="2200" dirty="0" err="1">
                <a:latin typeface="+mj-lt"/>
                <a:cs typeface="Times New Roman" pitchFamily="18" charset="0"/>
              </a:rPr>
              <a:t>được</a:t>
            </a:r>
            <a:r>
              <a:rPr lang="en-US" sz="2200" dirty="0">
                <a:latin typeface="+mj-lt"/>
                <a:cs typeface="Times New Roman" pitchFamily="18" charset="0"/>
              </a:rPr>
              <a:t> </a:t>
            </a:r>
            <a:r>
              <a:rPr lang="en-US" sz="2200" dirty="0" err="1">
                <a:latin typeface="+mj-lt"/>
                <a:cs typeface="Times New Roman" pitchFamily="18" charset="0"/>
              </a:rPr>
              <a:t>vận</a:t>
            </a:r>
            <a:r>
              <a:rPr lang="en-US" sz="2200" dirty="0">
                <a:latin typeface="+mj-lt"/>
                <a:cs typeface="Times New Roman" pitchFamily="18" charset="0"/>
              </a:rPr>
              <a:t> </a:t>
            </a:r>
            <a:r>
              <a:rPr lang="en-US" sz="2200" dirty="0" err="1">
                <a:latin typeface="+mj-lt"/>
                <a:cs typeface="Times New Roman" pitchFamily="18" charset="0"/>
              </a:rPr>
              <a:t>chuyển</a:t>
            </a:r>
            <a:r>
              <a:rPr lang="en-US" sz="2200" dirty="0">
                <a:latin typeface="+mj-lt"/>
                <a:cs typeface="Times New Roman" pitchFamily="18" charset="0"/>
              </a:rPr>
              <a:t> </a:t>
            </a:r>
            <a:r>
              <a:rPr lang="en-US" sz="2200" dirty="0" err="1">
                <a:latin typeface="+mj-lt"/>
                <a:cs typeface="Times New Roman" pitchFamily="18" charset="0"/>
              </a:rPr>
              <a:t>đến</a:t>
            </a:r>
            <a:r>
              <a:rPr lang="en-US" sz="2200" dirty="0">
                <a:latin typeface="+mj-lt"/>
                <a:cs typeface="Times New Roman" pitchFamily="18" charset="0"/>
              </a:rPr>
              <a:t> </a:t>
            </a:r>
            <a:r>
              <a:rPr lang="en-US" sz="2200" dirty="0" err="1">
                <a:latin typeface="+mj-lt"/>
                <a:cs typeface="Times New Roman" pitchFamily="18" charset="0"/>
              </a:rPr>
              <a:t>phòng</a:t>
            </a:r>
            <a:r>
              <a:rPr lang="en-US" sz="2200" dirty="0">
                <a:latin typeface="+mj-lt"/>
                <a:cs typeface="Times New Roman" pitchFamily="18" charset="0"/>
              </a:rPr>
              <a:t> XN </a:t>
            </a:r>
            <a:r>
              <a:rPr lang="en-US" sz="2200" dirty="0" err="1">
                <a:latin typeface="+mj-lt"/>
                <a:cs typeface="Times New Roman" pitchFamily="18" charset="0"/>
              </a:rPr>
              <a:t>trong</a:t>
            </a:r>
            <a:r>
              <a:rPr lang="en-US" sz="2200" dirty="0">
                <a:latin typeface="+mj-lt"/>
                <a:cs typeface="Times New Roman" pitchFamily="18" charset="0"/>
              </a:rPr>
              <a:t> </a:t>
            </a:r>
            <a:r>
              <a:rPr lang="en-US" sz="2200" dirty="0" err="1">
                <a:latin typeface="+mj-lt"/>
                <a:cs typeface="Times New Roman" pitchFamily="18" charset="0"/>
              </a:rPr>
              <a:t>vòng</a:t>
            </a:r>
            <a:r>
              <a:rPr lang="en-US" sz="2200" dirty="0">
                <a:latin typeface="+mj-lt"/>
                <a:cs typeface="Times New Roman" pitchFamily="18" charset="0"/>
              </a:rPr>
              <a:t> 72 </a:t>
            </a:r>
            <a:r>
              <a:rPr lang="en-US" sz="2200" dirty="0" err="1">
                <a:latin typeface="+mj-lt"/>
                <a:cs typeface="Times New Roman" pitchFamily="18" charset="0"/>
              </a:rPr>
              <a:t>giờ</a:t>
            </a:r>
            <a:r>
              <a:rPr lang="en-US" sz="2200" dirty="0">
                <a:latin typeface="+mj-lt"/>
                <a:cs typeface="Times New Roman" pitchFamily="18" charset="0"/>
              </a:rPr>
              <a:t> </a:t>
            </a:r>
            <a:r>
              <a:rPr lang="en-US" sz="2200" dirty="0">
                <a:latin typeface="+mj-lt"/>
                <a:cs typeface="Times New Roman" pitchFamily="18" charset="0"/>
                <a:sym typeface="Wingdings" panose="05000000000000000000" pitchFamily="2" charset="2"/>
              </a:rPr>
              <a:t> </a:t>
            </a:r>
            <a:r>
              <a:rPr lang="en-US" sz="2200" dirty="0" err="1">
                <a:latin typeface="+mj-lt"/>
                <a:cs typeface="Times New Roman" pitchFamily="18" charset="0"/>
              </a:rPr>
              <a:t>phải</a:t>
            </a:r>
            <a:r>
              <a:rPr lang="en-US" sz="2200" dirty="0">
                <a:latin typeface="+mj-lt"/>
                <a:cs typeface="Times New Roman" pitchFamily="18" charset="0"/>
              </a:rPr>
              <a:t> </a:t>
            </a:r>
            <a:r>
              <a:rPr lang="en-US" sz="2200" dirty="0" err="1">
                <a:latin typeface="+mj-lt"/>
                <a:cs typeface="Times New Roman" pitchFamily="18" charset="0"/>
              </a:rPr>
              <a:t>bảo</a:t>
            </a:r>
            <a:r>
              <a:rPr lang="en-US" sz="2200" dirty="0">
                <a:latin typeface="+mj-lt"/>
                <a:cs typeface="Times New Roman" pitchFamily="18" charset="0"/>
              </a:rPr>
              <a:t> </a:t>
            </a:r>
            <a:r>
              <a:rPr lang="en-US" sz="2200" dirty="0" err="1">
                <a:latin typeface="+mj-lt"/>
                <a:cs typeface="Times New Roman" pitchFamily="18" charset="0"/>
              </a:rPr>
              <a:t>quản</a:t>
            </a:r>
            <a:r>
              <a:rPr lang="en-US" sz="2200" dirty="0">
                <a:latin typeface="+mj-lt"/>
                <a:cs typeface="Times New Roman" pitchFamily="18" charset="0"/>
              </a:rPr>
              <a:t> -70°C </a:t>
            </a:r>
            <a:r>
              <a:rPr lang="en-US" sz="2200" dirty="0" err="1">
                <a:latin typeface="+mj-lt"/>
                <a:cs typeface="Times New Roman" pitchFamily="18" charset="0"/>
              </a:rPr>
              <a:t>và</a:t>
            </a:r>
            <a:r>
              <a:rPr lang="en-US" sz="2200" dirty="0">
                <a:latin typeface="+mj-lt"/>
                <a:cs typeface="Times New Roman" pitchFamily="18" charset="0"/>
              </a:rPr>
              <a:t> </a:t>
            </a:r>
            <a:r>
              <a:rPr lang="en-US" sz="2200" dirty="0" err="1">
                <a:latin typeface="+mj-lt"/>
                <a:cs typeface="Times New Roman" pitchFamily="18" charset="0"/>
              </a:rPr>
              <a:t>sau</a:t>
            </a:r>
            <a:r>
              <a:rPr lang="en-US" sz="2200" dirty="0">
                <a:latin typeface="+mj-lt"/>
                <a:cs typeface="Times New Roman" pitchFamily="18" charset="0"/>
              </a:rPr>
              <a:t> </a:t>
            </a:r>
            <a:r>
              <a:rPr lang="en-US" sz="2200" dirty="0" err="1">
                <a:latin typeface="+mj-lt"/>
                <a:cs typeface="Times New Roman" pitchFamily="18" charset="0"/>
              </a:rPr>
              <a:t>đó</a:t>
            </a:r>
            <a:r>
              <a:rPr lang="en-US" sz="2200" dirty="0">
                <a:latin typeface="+mj-lt"/>
                <a:cs typeface="Times New Roman" pitchFamily="18" charset="0"/>
              </a:rPr>
              <a:t> </a:t>
            </a:r>
            <a:r>
              <a:rPr lang="en-US" sz="2200" dirty="0" err="1">
                <a:latin typeface="+mj-lt"/>
                <a:cs typeface="Times New Roman" pitchFamily="18" charset="0"/>
              </a:rPr>
              <a:t>phải</a:t>
            </a:r>
            <a:r>
              <a:rPr lang="en-US" sz="2200" dirty="0">
                <a:latin typeface="+mj-lt"/>
                <a:cs typeface="Times New Roman" pitchFamily="18" charset="0"/>
              </a:rPr>
              <a:t> </a:t>
            </a:r>
            <a:r>
              <a:rPr lang="en-US" sz="2200" dirty="0" err="1">
                <a:latin typeface="+mj-lt"/>
                <a:cs typeface="Times New Roman" pitchFamily="18" charset="0"/>
              </a:rPr>
              <a:t>được</a:t>
            </a:r>
            <a:r>
              <a:rPr lang="en-US" sz="2200" dirty="0">
                <a:latin typeface="+mj-lt"/>
                <a:cs typeface="Times New Roman" pitchFamily="18" charset="0"/>
              </a:rPr>
              <a:t> </a:t>
            </a:r>
            <a:r>
              <a:rPr lang="en-US" sz="2200" dirty="0" err="1">
                <a:latin typeface="+mj-lt"/>
                <a:cs typeface="Times New Roman" pitchFamily="18" charset="0"/>
              </a:rPr>
              <a:t>giữ</a:t>
            </a:r>
            <a:r>
              <a:rPr lang="en-US" sz="2200" dirty="0">
                <a:latin typeface="+mj-lt"/>
                <a:cs typeface="Times New Roman" pitchFamily="18" charset="0"/>
              </a:rPr>
              <a:t> </a:t>
            </a:r>
            <a:r>
              <a:rPr lang="en-US" sz="2200" dirty="0" err="1">
                <a:latin typeface="+mj-lt"/>
                <a:cs typeface="Times New Roman" pitchFamily="18" charset="0"/>
              </a:rPr>
              <a:t>đông</a:t>
            </a:r>
            <a:r>
              <a:rPr lang="en-US" sz="2200" dirty="0">
                <a:latin typeface="+mj-lt"/>
                <a:cs typeface="Times New Roman" pitchFamily="18" charset="0"/>
              </a:rPr>
              <a:t> </a:t>
            </a:r>
            <a:r>
              <a:rPr lang="en-US" sz="2200" dirty="0" err="1">
                <a:latin typeface="+mj-lt"/>
                <a:cs typeface="Times New Roman" pitchFamily="18" charset="0"/>
              </a:rPr>
              <a:t>trong</a:t>
            </a:r>
            <a:r>
              <a:rPr lang="en-US" sz="2200" dirty="0">
                <a:latin typeface="+mj-lt"/>
                <a:cs typeface="Times New Roman" pitchFamily="18" charset="0"/>
              </a:rPr>
              <a:t> </a:t>
            </a:r>
            <a:r>
              <a:rPr lang="en-US" sz="2200" dirty="0" err="1">
                <a:latin typeface="+mj-lt"/>
                <a:cs typeface="Times New Roman" pitchFamily="18" charset="0"/>
              </a:rPr>
              <a:t>quá</a:t>
            </a:r>
            <a:r>
              <a:rPr lang="en-US" sz="2200" dirty="0">
                <a:latin typeface="+mj-lt"/>
                <a:cs typeface="Times New Roman" pitchFamily="18" charset="0"/>
              </a:rPr>
              <a:t> </a:t>
            </a:r>
            <a:r>
              <a:rPr lang="en-US" sz="2200" dirty="0" err="1">
                <a:latin typeface="+mj-lt"/>
                <a:cs typeface="Times New Roman" pitchFamily="18" charset="0"/>
              </a:rPr>
              <a:t>trình</a:t>
            </a:r>
            <a:r>
              <a:rPr lang="en-US" sz="2200" dirty="0">
                <a:latin typeface="+mj-lt"/>
                <a:cs typeface="Times New Roman" pitchFamily="18" charset="0"/>
              </a:rPr>
              <a:t> </a:t>
            </a:r>
            <a:r>
              <a:rPr lang="en-US" sz="2200" dirty="0" err="1">
                <a:latin typeface="+mj-lt"/>
                <a:cs typeface="Times New Roman" pitchFamily="18" charset="0"/>
              </a:rPr>
              <a:t>vận</a:t>
            </a:r>
            <a:r>
              <a:rPr lang="en-US" sz="2200" dirty="0">
                <a:latin typeface="+mj-lt"/>
                <a:cs typeface="Times New Roman" pitchFamily="18" charset="0"/>
              </a:rPr>
              <a:t> </a:t>
            </a:r>
            <a:r>
              <a:rPr lang="en-US" sz="2200" dirty="0" err="1">
                <a:latin typeface="+mj-lt"/>
                <a:cs typeface="Times New Roman" pitchFamily="18" charset="0"/>
              </a:rPr>
              <a:t>chuyển</a:t>
            </a:r>
            <a:r>
              <a:rPr lang="en-US" sz="2200" dirty="0">
                <a:latin typeface="+mj-lt"/>
                <a:cs typeface="Times New Roman" pitchFamily="18" charset="0"/>
              </a:rPr>
              <a:t> </a:t>
            </a:r>
            <a:r>
              <a:rPr lang="en-US" sz="2200" dirty="0" err="1">
                <a:latin typeface="+mj-lt"/>
                <a:cs typeface="Times New Roman" pitchFamily="18" charset="0"/>
              </a:rPr>
              <a:t>đến</a:t>
            </a:r>
            <a:r>
              <a:rPr lang="en-US" sz="2200" dirty="0">
                <a:latin typeface="+mj-lt"/>
                <a:cs typeface="Times New Roman" pitchFamily="18" charset="0"/>
              </a:rPr>
              <a:t> </a:t>
            </a:r>
            <a:r>
              <a:rPr lang="en-US" sz="2200" dirty="0" err="1">
                <a:latin typeface="+mj-lt"/>
                <a:cs typeface="Times New Roman" pitchFamily="18" charset="0"/>
              </a:rPr>
              <a:t>phòng</a:t>
            </a:r>
            <a:r>
              <a:rPr lang="en-US" sz="2200" dirty="0">
                <a:latin typeface="+mj-lt"/>
                <a:cs typeface="Times New Roman" pitchFamily="18" charset="0"/>
              </a:rPr>
              <a:t> XN</a:t>
            </a:r>
          </a:p>
          <a:p>
            <a:endParaRPr lang="en-US" sz="2400" dirty="0">
              <a:latin typeface="+mj-lt"/>
              <a:cs typeface="Times New Roman" pitchFamily="18" charset="0"/>
            </a:endParaRP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1C89DAD1-AF77-466D-9B07-E6978F73630F}"/>
              </a:ext>
            </a:extLst>
          </p:cNvPr>
          <p:cNvSpPr txBox="1"/>
          <p:nvPr/>
        </p:nvSpPr>
        <p:spPr>
          <a:xfrm>
            <a:off x="228600" y="1417638"/>
            <a:ext cx="2819400" cy="461665"/>
          </a:xfrm>
          <a:prstGeom prst="rect">
            <a:avLst/>
          </a:prstGeom>
          <a:ln/>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2400" b="1" dirty="0" err="1">
                <a:latin typeface="Times New Roman" pitchFamily="18" charset="0"/>
                <a:cs typeface="Times New Roman" pitchFamily="18" charset="0"/>
              </a:rPr>
              <a:t>Dịch</a:t>
            </a:r>
            <a:r>
              <a:rPr lang="en-US" sz="2400" b="1" dirty="0">
                <a:latin typeface="Times New Roman" pitchFamily="18" charset="0"/>
                <a:cs typeface="Times New Roman" pitchFamily="18" charset="0"/>
              </a:rPr>
              <a:t> </a:t>
            </a:r>
            <a:r>
              <a:rPr lang="en-US" sz="2400" b="1" err="1">
                <a:latin typeface="Times New Roman" pitchFamily="18" charset="0"/>
                <a:cs typeface="Times New Roman" pitchFamily="18" charset="0"/>
              </a:rPr>
              <a:t>tỵ</a:t>
            </a:r>
            <a:r>
              <a:rPr lang="en-US" sz="2400" b="1">
                <a:latin typeface="Times New Roman" pitchFamily="18" charset="0"/>
                <a:cs typeface="Times New Roman" pitchFamily="18" charset="0"/>
              </a:rPr>
              <a:t> hầu </a:t>
            </a:r>
            <a:r>
              <a:rPr lang="en-US" b="1">
                <a:latin typeface="Times New Roman" pitchFamily="18" charset="0"/>
                <a:cs typeface="Times New Roman" pitchFamily="18" charset="0"/>
              </a:rPr>
              <a:t>(tiếp)</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9444342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a:solidFill>
                  <a:schemeClr val="accent2">
                    <a:lumMod val="50000"/>
                  </a:schemeClr>
                </a:solidFill>
              </a:rPr>
              <a:t>Kỹ thuật lấy bệnh </a:t>
            </a:r>
            <a:r>
              <a:rPr lang="en-US" b="1" dirty="0" smtClean="0">
                <a:solidFill>
                  <a:schemeClr val="accent2">
                    <a:lumMod val="50000"/>
                  </a:schemeClr>
                </a:solidFill>
              </a:rPr>
              <a:t>phẩm (3)</a:t>
            </a:r>
            <a:endParaRPr lang="en-US" b="1" dirty="0">
              <a:solidFill>
                <a:schemeClr val="accent2">
                  <a:lumMod val="50000"/>
                </a:schemeClr>
              </a:solidFill>
            </a:endParaRPr>
          </a:p>
        </p:txBody>
      </p:sp>
      <p:sp>
        <p:nvSpPr>
          <p:cNvPr id="3" name="Content Placeholder 2"/>
          <p:cNvSpPr>
            <a:spLocks noGrp="1"/>
          </p:cNvSpPr>
          <p:nvPr>
            <p:ph idx="1"/>
          </p:nvPr>
        </p:nvSpPr>
        <p:spPr>
          <a:xfrm>
            <a:off x="76200" y="2011361"/>
            <a:ext cx="8915400" cy="1341433"/>
          </a:xfrm>
        </p:spPr>
        <p:txBody>
          <a:bodyPr>
            <a:noAutofit/>
          </a:bodyPr>
          <a:lstStyle/>
          <a:p>
            <a:pPr>
              <a:lnSpc>
                <a:spcPct val="130000"/>
              </a:lnSpc>
            </a:pPr>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nhân</a:t>
            </a:r>
            <a:r>
              <a:rPr lang="en-US" sz="2400" dirty="0">
                <a:latin typeface="+mj-lt"/>
                <a:cs typeface="Times New Roman" pitchFamily="18" charset="0"/>
              </a:rPr>
              <a:t> </a:t>
            </a:r>
            <a:r>
              <a:rPr lang="en-US" sz="2400" dirty="0" err="1">
                <a:latin typeface="+mj-lt"/>
                <a:cs typeface="Times New Roman" pitchFamily="18" charset="0"/>
              </a:rPr>
              <a:t>súc</a:t>
            </a:r>
            <a:r>
              <a:rPr lang="en-US" sz="2400" dirty="0">
                <a:latin typeface="+mj-lt"/>
                <a:cs typeface="Times New Roman" pitchFamily="18" charset="0"/>
              </a:rPr>
              <a:t> </a:t>
            </a:r>
            <a:r>
              <a:rPr lang="en-US" sz="2400" dirty="0" err="1">
                <a:latin typeface="+mj-lt"/>
                <a:cs typeface="Times New Roman" pitchFamily="18" charset="0"/>
              </a:rPr>
              <a:t>họng</a:t>
            </a:r>
            <a:r>
              <a:rPr lang="en-US" sz="2400" dirty="0">
                <a:latin typeface="+mj-lt"/>
                <a:cs typeface="Times New Roman" pitchFamily="18" charset="0"/>
              </a:rPr>
              <a:t> </a:t>
            </a:r>
            <a:r>
              <a:rPr lang="en-US" sz="2400" dirty="0" err="1">
                <a:latin typeface="+mj-lt"/>
                <a:cs typeface="Times New Roman" pitchFamily="18" charset="0"/>
              </a:rPr>
              <a:t>với</a:t>
            </a:r>
            <a:r>
              <a:rPr lang="en-US" sz="2400" dirty="0">
                <a:latin typeface="+mj-lt"/>
                <a:cs typeface="Times New Roman" pitchFamily="18" charset="0"/>
              </a:rPr>
              <a:t> 10 ml dung </a:t>
            </a:r>
            <a:r>
              <a:rPr lang="en-US" sz="2400" dirty="0" err="1">
                <a:latin typeface="+mj-lt"/>
                <a:cs typeface="Times New Roman" pitchFamily="18" charset="0"/>
              </a:rPr>
              <a:t>dịch</a:t>
            </a:r>
            <a:r>
              <a:rPr lang="en-US" sz="2400" dirty="0">
                <a:latin typeface="+mj-lt"/>
                <a:cs typeface="Times New Roman" pitchFamily="18" charset="0"/>
              </a:rPr>
              <a:t> </a:t>
            </a:r>
            <a:r>
              <a:rPr lang="en-US" sz="2400" dirty="0" err="1">
                <a:latin typeface="+mj-lt"/>
                <a:cs typeface="Times New Roman" pitchFamily="18" charset="0"/>
              </a:rPr>
              <a:t>rửa</a:t>
            </a:r>
            <a:r>
              <a:rPr lang="en-US" sz="2400" dirty="0">
                <a:latin typeface="+mj-lt"/>
                <a:cs typeface="Times New Roman" pitchFamily="18" charset="0"/>
              </a:rPr>
              <a:t> (</a:t>
            </a:r>
            <a:r>
              <a:rPr lang="en-US" sz="2400" dirty="0" err="1">
                <a:latin typeface="+mj-lt"/>
                <a:cs typeface="Times New Roman" pitchFamily="18" charset="0"/>
              </a:rPr>
              <a:t>nước</a:t>
            </a:r>
            <a:r>
              <a:rPr lang="en-US" sz="2400" dirty="0">
                <a:latin typeface="+mj-lt"/>
                <a:cs typeface="Times New Roman" pitchFamily="18" charset="0"/>
              </a:rPr>
              <a:t> </a:t>
            </a:r>
            <a:r>
              <a:rPr lang="en-US" sz="2400" dirty="0" err="1">
                <a:latin typeface="+mj-lt"/>
                <a:cs typeface="Times New Roman" pitchFamily="18" charset="0"/>
              </a:rPr>
              <a:t>muối</a:t>
            </a:r>
            <a:r>
              <a:rPr lang="en-US" sz="2400" dirty="0">
                <a:latin typeface="+mj-lt"/>
                <a:cs typeface="Times New Roman" pitchFamily="18" charset="0"/>
              </a:rPr>
              <a:t> </a:t>
            </a:r>
            <a:r>
              <a:rPr lang="en-US" sz="2400" dirty="0" err="1">
                <a:latin typeface="+mj-lt"/>
                <a:cs typeface="Times New Roman" pitchFamily="18" charset="0"/>
              </a:rPr>
              <a:t>sinh</a:t>
            </a:r>
            <a:r>
              <a:rPr lang="en-US" sz="2400" dirty="0">
                <a:latin typeface="+mj-lt"/>
                <a:cs typeface="Times New Roman" pitchFamily="18" charset="0"/>
              </a:rPr>
              <a:t> </a:t>
            </a:r>
            <a:r>
              <a:rPr lang="en-US" sz="2400" dirty="0" err="1">
                <a:latin typeface="+mj-lt"/>
                <a:cs typeface="Times New Roman" pitchFamily="18" charset="0"/>
              </a:rPr>
              <a:t>lý</a:t>
            </a:r>
            <a:r>
              <a:rPr lang="en-US" sz="2400" dirty="0">
                <a:latin typeface="+mj-lt"/>
                <a:cs typeface="Times New Roman" pitchFamily="18" charset="0"/>
              </a:rPr>
              <a:t>).</a:t>
            </a:r>
          </a:p>
          <a:p>
            <a:pPr>
              <a:lnSpc>
                <a:spcPct val="130000"/>
              </a:lnSpc>
            </a:pPr>
            <a:r>
              <a:rPr lang="en-US" sz="2400" dirty="0" err="1">
                <a:latin typeface="+mj-lt"/>
                <a:cs typeface="Times New Roman" pitchFamily="18" charset="0"/>
              </a:rPr>
              <a:t>Dịch</a:t>
            </a:r>
            <a:r>
              <a:rPr lang="en-US" sz="2400" dirty="0">
                <a:latin typeface="+mj-lt"/>
                <a:cs typeface="Times New Roman" pitchFamily="18" charset="0"/>
              </a:rPr>
              <a:t> </a:t>
            </a:r>
            <a:r>
              <a:rPr lang="en-US" sz="2400" dirty="0" err="1">
                <a:latin typeface="+mj-lt"/>
                <a:cs typeface="Times New Roman" pitchFamily="18" charset="0"/>
              </a:rPr>
              <a:t>súc</a:t>
            </a:r>
            <a:r>
              <a:rPr lang="en-US" sz="2400" dirty="0">
                <a:latin typeface="+mj-lt"/>
                <a:cs typeface="Times New Roman" pitchFamily="18" charset="0"/>
              </a:rPr>
              <a:t> </a:t>
            </a:r>
            <a:r>
              <a:rPr lang="en-US" sz="2400" dirty="0" err="1">
                <a:latin typeface="+mj-lt"/>
                <a:cs typeface="Times New Roman" pitchFamily="18" charset="0"/>
              </a:rPr>
              <a:t>họng</a:t>
            </a:r>
            <a:r>
              <a:rPr lang="en-US" sz="2400" dirty="0">
                <a:latin typeface="+mj-lt"/>
                <a:cs typeface="Times New Roman" pitchFamily="18" charset="0"/>
              </a:rPr>
              <a:t> </a:t>
            </a:r>
            <a:r>
              <a:rPr lang="en-US" sz="2400" dirty="0" err="1">
                <a:latin typeface="+mj-lt"/>
                <a:cs typeface="Times New Roman" pitchFamily="18" charset="0"/>
              </a:rPr>
              <a:t>được</a:t>
            </a:r>
            <a:r>
              <a:rPr lang="en-US" sz="2400" dirty="0">
                <a:latin typeface="+mj-lt"/>
                <a:cs typeface="Times New Roman" pitchFamily="18" charset="0"/>
              </a:rPr>
              <a:t> </a:t>
            </a:r>
            <a:r>
              <a:rPr lang="en-US" sz="2400" dirty="0" err="1">
                <a:latin typeface="+mj-lt"/>
                <a:cs typeface="Times New Roman" pitchFamily="18" charset="0"/>
              </a:rPr>
              <a:t>thu</a:t>
            </a:r>
            <a:r>
              <a:rPr lang="en-US" sz="2400" dirty="0">
                <a:latin typeface="+mj-lt"/>
                <a:cs typeface="Times New Roman" pitchFamily="18" charset="0"/>
              </a:rPr>
              <a:t> </a:t>
            </a:r>
            <a:r>
              <a:rPr lang="en-US" sz="2400" dirty="0" err="1">
                <a:latin typeface="+mj-lt"/>
                <a:cs typeface="Times New Roman" pitchFamily="18" charset="0"/>
              </a:rPr>
              <a:t>thập</a:t>
            </a:r>
            <a:r>
              <a:rPr lang="en-US" sz="2400" dirty="0">
                <a:latin typeface="+mj-lt"/>
                <a:cs typeface="Times New Roman" pitchFamily="18" charset="0"/>
              </a:rPr>
              <a:t> </a:t>
            </a:r>
            <a:r>
              <a:rPr lang="en-US" sz="2400" dirty="0" err="1">
                <a:latin typeface="+mj-lt"/>
                <a:cs typeface="Times New Roman" pitchFamily="18" charset="0"/>
              </a:rPr>
              <a:t>vào</a:t>
            </a:r>
            <a:r>
              <a:rPr lang="en-US" sz="2400" dirty="0">
                <a:latin typeface="+mj-lt"/>
                <a:cs typeface="Times New Roman" pitchFamily="18" charset="0"/>
              </a:rPr>
              <a:t> </a:t>
            </a:r>
            <a:r>
              <a:rPr lang="en-US" sz="2400" dirty="0" err="1">
                <a:latin typeface="+mj-lt"/>
                <a:cs typeface="Times New Roman" pitchFamily="18" charset="0"/>
              </a:rPr>
              <a:t>cốc</a:t>
            </a:r>
            <a:r>
              <a:rPr lang="en-US" sz="2400" dirty="0">
                <a:latin typeface="+mj-lt"/>
                <a:cs typeface="Times New Roman" pitchFamily="18" charset="0"/>
              </a:rPr>
              <a:t> </a:t>
            </a:r>
            <a:r>
              <a:rPr lang="en-US" sz="2400" dirty="0" err="1">
                <a:latin typeface="+mj-lt"/>
                <a:cs typeface="Times New Roman" pitchFamily="18" charset="0"/>
              </a:rPr>
              <a:t>hoặc</a:t>
            </a:r>
            <a:r>
              <a:rPr lang="en-US" sz="2400" dirty="0">
                <a:latin typeface="+mj-lt"/>
                <a:cs typeface="Times New Roman" pitchFamily="18" charset="0"/>
              </a:rPr>
              <a:t> </a:t>
            </a:r>
            <a:r>
              <a:rPr lang="en-US" sz="2400" dirty="0" err="1">
                <a:latin typeface="+mj-lt"/>
                <a:cs typeface="Times New Roman" pitchFamily="18" charset="0"/>
              </a:rPr>
              <a:t>đĩa</a:t>
            </a:r>
            <a:r>
              <a:rPr lang="en-US" sz="2400" dirty="0">
                <a:latin typeface="+mj-lt"/>
                <a:cs typeface="Times New Roman" pitchFamily="18" charset="0"/>
              </a:rPr>
              <a:t> petri </a:t>
            </a:r>
            <a:r>
              <a:rPr lang="en-US" sz="2400" dirty="0" err="1">
                <a:latin typeface="+mj-lt"/>
                <a:cs typeface="Times New Roman" pitchFamily="18" charset="0"/>
              </a:rPr>
              <a:t>và</a:t>
            </a:r>
            <a:r>
              <a:rPr lang="en-US" sz="2400" dirty="0">
                <a:latin typeface="+mj-lt"/>
                <a:cs typeface="Times New Roman" pitchFamily="18" charset="0"/>
              </a:rPr>
              <a:t> </a:t>
            </a:r>
            <a:r>
              <a:rPr lang="en-US" sz="2400" dirty="0" err="1">
                <a:latin typeface="+mj-lt"/>
                <a:cs typeface="Times New Roman" pitchFamily="18" charset="0"/>
              </a:rPr>
              <a:t>pha</a:t>
            </a:r>
            <a:r>
              <a:rPr lang="en-US" sz="2400" dirty="0">
                <a:latin typeface="+mj-lt"/>
                <a:cs typeface="Times New Roman" pitchFamily="18" charset="0"/>
              </a:rPr>
              <a:t> </a:t>
            </a:r>
            <a:r>
              <a:rPr lang="en-US" sz="2400" dirty="0" err="1">
                <a:latin typeface="+mj-lt"/>
                <a:cs typeface="Times New Roman" pitchFamily="18" charset="0"/>
              </a:rPr>
              <a:t>loãng</a:t>
            </a:r>
            <a:r>
              <a:rPr lang="en-US" sz="2400" dirty="0">
                <a:latin typeface="+mj-lt"/>
                <a:cs typeface="Times New Roman" pitchFamily="18" charset="0"/>
              </a:rPr>
              <a:t> </a:t>
            </a:r>
            <a:r>
              <a:rPr lang="en-US" sz="2400" dirty="0" err="1">
                <a:latin typeface="+mj-lt"/>
                <a:cs typeface="Times New Roman" pitchFamily="18" charset="0"/>
              </a:rPr>
              <a:t>theo</a:t>
            </a:r>
            <a:r>
              <a:rPr lang="en-US" sz="2400" dirty="0">
                <a:latin typeface="+mj-lt"/>
                <a:cs typeface="Times New Roman" pitchFamily="18" charset="0"/>
              </a:rPr>
              <a:t> </a:t>
            </a:r>
            <a:r>
              <a:rPr lang="en-US" sz="2400" dirty="0" err="1">
                <a:latin typeface="+mj-lt"/>
                <a:cs typeface="Times New Roman" pitchFamily="18" charset="0"/>
              </a:rPr>
              <a:t>tỷ</a:t>
            </a:r>
            <a:r>
              <a:rPr lang="en-US" sz="2400" dirty="0">
                <a:latin typeface="+mj-lt"/>
                <a:cs typeface="Times New Roman" pitchFamily="18" charset="0"/>
              </a:rPr>
              <a:t> </a:t>
            </a:r>
            <a:r>
              <a:rPr lang="en-US" sz="2400" dirty="0" err="1">
                <a:latin typeface="+mj-lt"/>
                <a:cs typeface="Times New Roman" pitchFamily="18" charset="0"/>
              </a:rPr>
              <a:t>lệ</a:t>
            </a:r>
            <a:r>
              <a:rPr lang="en-US" sz="2400" dirty="0">
                <a:latin typeface="+mj-lt"/>
                <a:cs typeface="Times New Roman" pitchFamily="18" charset="0"/>
              </a:rPr>
              <a:t> 1:2 </a:t>
            </a:r>
            <a:r>
              <a:rPr lang="en-US" sz="2400" dirty="0" err="1">
                <a:latin typeface="+mj-lt"/>
                <a:cs typeface="Times New Roman" pitchFamily="18" charset="0"/>
              </a:rPr>
              <a:t>trong</a:t>
            </a:r>
            <a:r>
              <a:rPr lang="en-US" sz="2400" dirty="0">
                <a:latin typeface="+mj-lt"/>
                <a:cs typeface="Times New Roman" pitchFamily="18" charset="0"/>
              </a:rPr>
              <a:t> </a:t>
            </a:r>
            <a:r>
              <a:rPr lang="en-US" sz="2400" dirty="0" err="1">
                <a:latin typeface="+mj-lt"/>
                <a:cs typeface="Times New Roman" pitchFamily="18" charset="0"/>
              </a:rPr>
              <a:t>môi</a:t>
            </a:r>
            <a:r>
              <a:rPr lang="en-US" sz="2400" dirty="0">
                <a:latin typeface="+mj-lt"/>
                <a:cs typeface="Times New Roman" pitchFamily="18" charset="0"/>
              </a:rPr>
              <a:t> </a:t>
            </a:r>
            <a:r>
              <a:rPr lang="en-US" sz="2400" dirty="0" err="1">
                <a:latin typeface="+mj-lt"/>
                <a:cs typeface="Times New Roman" pitchFamily="18" charset="0"/>
              </a:rPr>
              <a:t>trường</a:t>
            </a:r>
            <a:r>
              <a:rPr lang="en-US" sz="2400" dirty="0">
                <a:latin typeface="+mj-lt"/>
                <a:cs typeface="Times New Roman" pitchFamily="18" charset="0"/>
              </a:rPr>
              <a:t> </a:t>
            </a:r>
            <a:r>
              <a:rPr lang="en-US" sz="2400" dirty="0" err="1">
                <a:latin typeface="+mj-lt"/>
                <a:cs typeface="Times New Roman" pitchFamily="18" charset="0"/>
              </a:rPr>
              <a:t>bảo</a:t>
            </a:r>
            <a:r>
              <a:rPr lang="en-US" sz="2400" dirty="0">
                <a:latin typeface="+mj-lt"/>
                <a:cs typeface="Times New Roman" pitchFamily="18" charset="0"/>
              </a:rPr>
              <a:t> </a:t>
            </a:r>
            <a:r>
              <a:rPr lang="en-US" sz="2400" dirty="0" err="1">
                <a:latin typeface="+mj-lt"/>
                <a:cs typeface="Times New Roman" pitchFamily="18" charset="0"/>
              </a:rPr>
              <a:t>quản</a:t>
            </a:r>
            <a:r>
              <a:rPr lang="en-US" sz="2400" dirty="0">
                <a:latin typeface="+mj-lt"/>
                <a:cs typeface="Times New Roman" pitchFamily="18" charset="0"/>
              </a:rPr>
              <a:t> vi </a:t>
            </a:r>
            <a:r>
              <a:rPr lang="en-US" sz="2400" dirty="0" err="1">
                <a:latin typeface="+mj-lt"/>
                <a:cs typeface="Times New Roman" pitchFamily="18" charset="0"/>
              </a:rPr>
              <a:t>rút</a:t>
            </a:r>
            <a:r>
              <a:rPr lang="en-US" sz="2400" dirty="0">
                <a:latin typeface="+mj-lt"/>
                <a:cs typeface="Times New Roman" pitchFamily="18" charset="0"/>
              </a:rPr>
              <a:t>.</a:t>
            </a:r>
          </a:p>
          <a:p>
            <a:endParaRPr lang="en-US" sz="2400" dirty="0">
              <a:latin typeface="+mj-lt"/>
              <a:cs typeface="Times New Roman" pitchFamily="18" charset="0"/>
            </a:endParaRP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1C89DAD1-AF77-466D-9B07-E6978F73630F}"/>
              </a:ext>
            </a:extLst>
          </p:cNvPr>
          <p:cNvSpPr txBox="1"/>
          <p:nvPr/>
        </p:nvSpPr>
        <p:spPr>
          <a:xfrm>
            <a:off x="228600" y="1447800"/>
            <a:ext cx="2819400" cy="461665"/>
          </a:xfrm>
          <a:prstGeom prst="rect">
            <a:avLst/>
          </a:prstGeom>
          <a:ln/>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2400" b="1" dirty="0" err="1">
                <a:latin typeface="Times New Roman" pitchFamily="18" charset="0"/>
                <a:cs typeface="Times New Roman" pitchFamily="18" charset="0"/>
              </a:rPr>
              <a:t>Dịch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súc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họng</a:t>
            </a:r>
            <a:endParaRPr lang="en-US" sz="2400" b="1" dirty="0">
              <a:latin typeface="Times New Roman" pitchFamily="18" charset="0"/>
              <a:cs typeface="Times New Roman" pitchFamily="18" charset="0"/>
            </a:endParaRPr>
          </a:p>
        </p:txBody>
      </p:sp>
      <p:sp>
        <p:nvSpPr>
          <p:cNvPr id="7" name="TextBox 6">
            <a:extLst>
              <a:ext uri="{FF2B5EF4-FFF2-40B4-BE49-F238E27FC236}">
                <a16:creationId xmlns:a16="http://schemas.microsoft.com/office/drawing/2014/main" id="{AFC166E9-DDE3-4ED6-A4E9-51D58AB45579}"/>
              </a:ext>
            </a:extLst>
          </p:cNvPr>
          <p:cNvSpPr txBox="1"/>
          <p:nvPr/>
        </p:nvSpPr>
        <p:spPr>
          <a:xfrm>
            <a:off x="228600" y="3914121"/>
            <a:ext cx="2819400" cy="461665"/>
          </a:xfrm>
          <a:prstGeom prst="rect">
            <a:avLst/>
          </a:prstGeom>
          <a:ln/>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2400" b="1" dirty="0" err="1">
                <a:latin typeface="Times New Roman" pitchFamily="18" charset="0"/>
                <a:cs typeface="Times New Roman" pitchFamily="18" charset="0"/>
              </a:rPr>
              <a:t>Dịch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nội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khí</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quản</a:t>
            </a:r>
            <a:endParaRPr lang="en-US" sz="2400" b="1" dirty="0">
              <a:latin typeface="Times New Roman" pitchFamily="18" charset="0"/>
              <a:cs typeface="Times New Roman" pitchFamily="18" charset="0"/>
            </a:endParaRPr>
          </a:p>
        </p:txBody>
      </p:sp>
      <p:sp>
        <p:nvSpPr>
          <p:cNvPr id="8" name="Content Placeholder 2">
            <a:extLst>
              <a:ext uri="{FF2B5EF4-FFF2-40B4-BE49-F238E27FC236}">
                <a16:creationId xmlns:a16="http://schemas.microsoft.com/office/drawing/2014/main" id="{9B4F6173-6EC2-45FD-B24A-0361B2590573}"/>
              </a:ext>
            </a:extLst>
          </p:cNvPr>
          <p:cNvSpPr txBox="1">
            <a:spLocks/>
          </p:cNvSpPr>
          <p:nvPr/>
        </p:nvSpPr>
        <p:spPr>
          <a:xfrm>
            <a:off x="76200" y="4419600"/>
            <a:ext cx="8915400" cy="168809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30000"/>
              </a:lnSpc>
            </a:pPr>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nhân</a:t>
            </a:r>
            <a:r>
              <a:rPr lang="en-US" sz="2400" dirty="0">
                <a:latin typeface="+mj-lt"/>
                <a:cs typeface="Times New Roman" pitchFamily="18" charset="0"/>
              </a:rPr>
              <a:t> </a:t>
            </a:r>
            <a:r>
              <a:rPr lang="en-US" sz="2400" dirty="0" err="1">
                <a:latin typeface="+mj-lt"/>
                <a:cs typeface="Times New Roman" pitchFamily="18" charset="0"/>
              </a:rPr>
              <a:t>đặt</a:t>
            </a:r>
            <a:r>
              <a:rPr lang="en-US" sz="2400" dirty="0">
                <a:latin typeface="+mj-lt"/>
                <a:cs typeface="Times New Roman" pitchFamily="18" charset="0"/>
              </a:rPr>
              <a:t> </a:t>
            </a:r>
            <a:r>
              <a:rPr lang="en-US" sz="2400" dirty="0" err="1">
                <a:latin typeface="+mj-lt"/>
                <a:cs typeface="Times New Roman" pitchFamily="18" charset="0"/>
              </a:rPr>
              <a:t>nội</a:t>
            </a:r>
            <a:r>
              <a:rPr lang="en-US" sz="2400" dirty="0">
                <a:latin typeface="+mj-lt"/>
                <a:cs typeface="Times New Roman" pitchFamily="18" charset="0"/>
              </a:rPr>
              <a:t> </a:t>
            </a:r>
            <a:r>
              <a:rPr lang="en-US" sz="2400" dirty="0" err="1">
                <a:latin typeface="+mj-lt"/>
                <a:cs typeface="Times New Roman" pitchFamily="18" charset="0"/>
              </a:rPr>
              <a:t>khí</a:t>
            </a:r>
            <a:r>
              <a:rPr lang="en-US" sz="2400" dirty="0">
                <a:latin typeface="+mj-lt"/>
                <a:cs typeface="Times New Roman" pitchFamily="18" charset="0"/>
              </a:rPr>
              <a:t> </a:t>
            </a:r>
            <a:r>
              <a:rPr lang="en-US" sz="2400" dirty="0" err="1">
                <a:latin typeface="+mj-lt"/>
                <a:cs typeface="Times New Roman" pitchFamily="18" charset="0"/>
              </a:rPr>
              <a:t>quản</a:t>
            </a:r>
            <a:r>
              <a:rPr lang="en-US" sz="2400" dirty="0">
                <a:latin typeface="+mj-lt"/>
                <a:cs typeface="Times New Roman" pitchFamily="18" charset="0"/>
              </a:rPr>
              <a:t>. </a:t>
            </a:r>
          </a:p>
          <a:p>
            <a:pPr>
              <a:lnSpc>
                <a:spcPct val="130000"/>
              </a:lnSpc>
            </a:pPr>
            <a:r>
              <a:rPr lang="en-US" sz="2400" dirty="0" err="1">
                <a:latin typeface="+mj-lt"/>
                <a:cs typeface="Times New Roman" pitchFamily="18" charset="0"/>
              </a:rPr>
              <a:t>Dùng</a:t>
            </a:r>
            <a:r>
              <a:rPr lang="en-US" sz="2400" dirty="0">
                <a:latin typeface="+mj-lt"/>
                <a:cs typeface="Times New Roman" pitchFamily="18" charset="0"/>
              </a:rPr>
              <a:t> 1 </a:t>
            </a:r>
            <a:r>
              <a:rPr lang="en-US" sz="2400" dirty="0" err="1">
                <a:latin typeface="+mj-lt"/>
                <a:cs typeface="Times New Roman" pitchFamily="18" charset="0"/>
              </a:rPr>
              <a:t>ống</a:t>
            </a:r>
            <a:r>
              <a:rPr lang="en-US" sz="2400" dirty="0">
                <a:latin typeface="+mj-lt"/>
                <a:cs typeface="Times New Roman" pitchFamily="18" charset="0"/>
              </a:rPr>
              <a:t> </a:t>
            </a:r>
            <a:r>
              <a:rPr lang="en-US" sz="2400" dirty="0" err="1">
                <a:latin typeface="+mj-lt"/>
                <a:cs typeface="Times New Roman" pitchFamily="18" charset="0"/>
              </a:rPr>
              <a:t>hút</a:t>
            </a:r>
            <a:r>
              <a:rPr lang="en-US" sz="2400" dirty="0">
                <a:latin typeface="+mj-lt"/>
                <a:cs typeface="Times New Roman" pitchFamily="18" charset="0"/>
              </a:rPr>
              <a:t> </a:t>
            </a:r>
            <a:r>
              <a:rPr lang="en-US" sz="2400" dirty="0" err="1">
                <a:latin typeface="+mj-lt"/>
                <a:cs typeface="Times New Roman" pitchFamily="18" charset="0"/>
              </a:rPr>
              <a:t>dịch</a:t>
            </a:r>
            <a:r>
              <a:rPr lang="en-US" sz="2400" dirty="0">
                <a:latin typeface="+mj-lt"/>
                <a:cs typeface="Times New Roman" pitchFamily="18" charset="0"/>
              </a:rPr>
              <a:t>, </a:t>
            </a:r>
            <a:r>
              <a:rPr lang="en-US" sz="2400" dirty="0" err="1">
                <a:latin typeface="+mj-lt"/>
                <a:cs typeface="Times New Roman" pitchFamily="18" charset="0"/>
              </a:rPr>
              <a:t>đặt</a:t>
            </a:r>
            <a:r>
              <a:rPr lang="en-US" sz="2400" dirty="0">
                <a:latin typeface="+mj-lt"/>
                <a:cs typeface="Times New Roman" pitchFamily="18" charset="0"/>
              </a:rPr>
              <a:t> </a:t>
            </a:r>
            <a:r>
              <a:rPr lang="en-US" sz="2400" dirty="0" err="1">
                <a:latin typeface="+mj-lt"/>
                <a:cs typeface="Times New Roman" pitchFamily="18" charset="0"/>
              </a:rPr>
              <a:t>theo</a:t>
            </a:r>
            <a:r>
              <a:rPr lang="en-US" sz="2400" dirty="0">
                <a:latin typeface="+mj-lt"/>
                <a:cs typeface="Times New Roman" pitchFamily="18" charset="0"/>
              </a:rPr>
              <a:t> </a:t>
            </a:r>
            <a:r>
              <a:rPr lang="en-US" sz="2400" dirty="0" err="1">
                <a:latin typeface="+mj-lt"/>
                <a:cs typeface="Times New Roman" pitchFamily="18" charset="0"/>
              </a:rPr>
              <a:t>đường</a:t>
            </a:r>
            <a:r>
              <a:rPr lang="en-US" sz="2400" dirty="0">
                <a:latin typeface="+mj-lt"/>
                <a:cs typeface="Times New Roman" pitchFamily="18" charset="0"/>
              </a:rPr>
              <a:t> </a:t>
            </a:r>
            <a:r>
              <a:rPr lang="en-US" sz="2400" dirty="0" err="1">
                <a:latin typeface="+mj-lt"/>
                <a:cs typeface="Times New Roman" pitchFamily="18" charset="0"/>
              </a:rPr>
              <a:t>nội</a:t>
            </a:r>
            <a:r>
              <a:rPr lang="en-US" sz="2400" dirty="0">
                <a:latin typeface="+mj-lt"/>
                <a:cs typeface="Times New Roman" pitchFamily="18" charset="0"/>
              </a:rPr>
              <a:t> </a:t>
            </a:r>
            <a:r>
              <a:rPr lang="en-US" sz="2400" dirty="0" err="1">
                <a:latin typeface="+mj-lt"/>
                <a:cs typeface="Times New Roman" pitchFamily="18" charset="0"/>
              </a:rPr>
              <a:t>khi</a:t>
            </a:r>
            <a:r>
              <a:rPr lang="en-US" sz="2400" dirty="0">
                <a:latin typeface="+mj-lt"/>
                <a:cs typeface="Times New Roman" pitchFamily="18" charset="0"/>
              </a:rPr>
              <a:t>́ </a:t>
            </a:r>
            <a:r>
              <a:rPr lang="en-US" sz="2400" dirty="0" err="1">
                <a:latin typeface="+mj-lt"/>
                <a:cs typeface="Times New Roman" pitchFamily="18" charset="0"/>
              </a:rPr>
              <a:t>quản</a:t>
            </a:r>
            <a:r>
              <a:rPr lang="en-US" sz="2400" dirty="0">
                <a:latin typeface="+mj-lt"/>
                <a:cs typeface="Times New Roman" pitchFamily="18" charset="0"/>
              </a:rPr>
              <a:t> </a:t>
            </a:r>
            <a:r>
              <a:rPr lang="en-US" sz="2400" dirty="0" err="1">
                <a:latin typeface="+mj-lt"/>
                <a:cs typeface="Times New Roman" pitchFamily="18" charset="0"/>
              </a:rPr>
              <a:t>và</a:t>
            </a:r>
            <a:r>
              <a:rPr lang="en-US" sz="2400" dirty="0">
                <a:latin typeface="+mj-lt"/>
                <a:cs typeface="Times New Roman" pitchFamily="18" charset="0"/>
              </a:rPr>
              <a:t> </a:t>
            </a:r>
            <a:r>
              <a:rPr lang="en-US" sz="2400" dirty="0" err="1">
                <a:latin typeface="+mj-lt"/>
                <a:cs typeface="Times New Roman" pitchFamily="18" charset="0"/>
              </a:rPr>
              <a:t>dùng</a:t>
            </a:r>
            <a:r>
              <a:rPr lang="en-US" sz="2400" dirty="0">
                <a:latin typeface="+mj-lt"/>
                <a:cs typeface="Times New Roman" pitchFamily="18" charset="0"/>
              </a:rPr>
              <a:t> </a:t>
            </a:r>
            <a:r>
              <a:rPr lang="en-US" sz="2400" dirty="0" err="1">
                <a:latin typeface="+mj-lt"/>
                <a:cs typeface="Times New Roman" pitchFamily="18" charset="0"/>
              </a:rPr>
              <a:t>bơm</a:t>
            </a:r>
            <a:r>
              <a:rPr lang="en-US" sz="2400" dirty="0">
                <a:latin typeface="+mj-lt"/>
                <a:cs typeface="Times New Roman" pitchFamily="18" charset="0"/>
              </a:rPr>
              <a:t> </a:t>
            </a:r>
            <a:r>
              <a:rPr lang="en-US" sz="2400" dirty="0" err="1">
                <a:latin typeface="+mj-lt"/>
                <a:cs typeface="Times New Roman" pitchFamily="18" charset="0"/>
              </a:rPr>
              <a:t>tiêm</a:t>
            </a:r>
            <a:r>
              <a:rPr lang="en-US" sz="2400" dirty="0">
                <a:latin typeface="+mj-lt"/>
                <a:cs typeface="Times New Roman" pitchFamily="18" charset="0"/>
              </a:rPr>
              <a:t> </a:t>
            </a:r>
            <a:r>
              <a:rPr lang="en-US" sz="2400" dirty="0" err="1">
                <a:latin typeface="+mj-lt"/>
                <a:cs typeface="Times New Roman" pitchFamily="18" charset="0"/>
              </a:rPr>
              <a:t>hút</a:t>
            </a:r>
            <a:r>
              <a:rPr lang="en-US" sz="2400" dirty="0">
                <a:latin typeface="+mj-lt"/>
                <a:cs typeface="Times New Roman" pitchFamily="18" charset="0"/>
              </a:rPr>
              <a:t> </a:t>
            </a:r>
            <a:r>
              <a:rPr lang="en-US" sz="2400" dirty="0" err="1">
                <a:latin typeface="+mj-lt"/>
                <a:cs typeface="Times New Roman" pitchFamily="18" charset="0"/>
              </a:rPr>
              <a:t>dịch</a:t>
            </a:r>
            <a:r>
              <a:rPr lang="en-US" sz="2400" dirty="0">
                <a:latin typeface="+mj-lt"/>
                <a:cs typeface="Times New Roman" pitchFamily="18" charset="0"/>
              </a:rPr>
              <a:t>. </a:t>
            </a:r>
          </a:p>
          <a:p>
            <a:pPr>
              <a:lnSpc>
                <a:spcPct val="130000"/>
              </a:lnSpc>
            </a:pPr>
            <a:r>
              <a:rPr lang="en-US" sz="2400" dirty="0">
                <a:latin typeface="+mj-lt"/>
                <a:cs typeface="Times New Roman" pitchFamily="18" charset="0"/>
              </a:rPr>
              <a:t>Cho </a:t>
            </a:r>
            <a:r>
              <a:rPr lang="en-US" sz="2400" dirty="0" err="1">
                <a:latin typeface="+mj-lt"/>
                <a:cs typeface="Times New Roman" pitchFamily="18" charset="0"/>
              </a:rPr>
              <a:t>dịch</a:t>
            </a:r>
            <a:r>
              <a:rPr lang="en-US" sz="2400" dirty="0">
                <a:latin typeface="+mj-lt"/>
                <a:cs typeface="Times New Roman" pitchFamily="18" charset="0"/>
              </a:rPr>
              <a:t> </a:t>
            </a:r>
            <a:r>
              <a:rPr lang="en-US" sz="2400" dirty="0" err="1">
                <a:latin typeface="+mj-lt"/>
                <a:cs typeface="Times New Roman" pitchFamily="18" charset="0"/>
              </a:rPr>
              <a:t>nội</a:t>
            </a:r>
            <a:r>
              <a:rPr lang="en-US" sz="2400" dirty="0">
                <a:latin typeface="+mj-lt"/>
                <a:cs typeface="Times New Roman" pitchFamily="18" charset="0"/>
              </a:rPr>
              <a:t> </a:t>
            </a:r>
            <a:r>
              <a:rPr lang="en-US" sz="2400" dirty="0" err="1">
                <a:latin typeface="+mj-lt"/>
                <a:cs typeface="Times New Roman" pitchFamily="18" charset="0"/>
              </a:rPr>
              <a:t>khi</a:t>
            </a:r>
            <a:r>
              <a:rPr lang="en-US" sz="2400" dirty="0">
                <a:latin typeface="+mj-lt"/>
                <a:cs typeface="Times New Roman" pitchFamily="18" charset="0"/>
              </a:rPr>
              <a:t>́ </a:t>
            </a:r>
            <a:r>
              <a:rPr lang="en-US" sz="2400" dirty="0" err="1">
                <a:latin typeface="+mj-lt"/>
                <a:cs typeface="Times New Roman" pitchFamily="18" charset="0"/>
              </a:rPr>
              <a:t>quản</a:t>
            </a:r>
            <a:r>
              <a:rPr lang="en-US" sz="2400" dirty="0">
                <a:latin typeface="+mj-lt"/>
                <a:cs typeface="Times New Roman" pitchFamily="18" charset="0"/>
              </a:rPr>
              <a:t> </a:t>
            </a:r>
            <a:r>
              <a:rPr lang="en-US" sz="2400" dirty="0" err="1">
                <a:latin typeface="+mj-lt"/>
                <a:cs typeface="Times New Roman" pitchFamily="18" charset="0"/>
              </a:rPr>
              <a:t>vào</a:t>
            </a:r>
            <a:r>
              <a:rPr lang="en-US" sz="2400" dirty="0">
                <a:latin typeface="+mj-lt"/>
                <a:cs typeface="Times New Roman" pitchFamily="18" charset="0"/>
              </a:rPr>
              <a:t> </a:t>
            </a:r>
            <a:r>
              <a:rPr lang="en-US" sz="2400" dirty="0" err="1">
                <a:latin typeface="+mj-lt"/>
                <a:cs typeface="Times New Roman" pitchFamily="18" charset="0"/>
              </a:rPr>
              <a:t>tuýp</a:t>
            </a:r>
            <a:r>
              <a:rPr lang="en-US" sz="2400" dirty="0">
                <a:latin typeface="+mj-lt"/>
                <a:cs typeface="Times New Roman" pitchFamily="18" charset="0"/>
              </a:rPr>
              <a:t> </a:t>
            </a:r>
            <a:r>
              <a:rPr lang="en-US" sz="2400" dirty="0" err="1">
                <a:latin typeface="+mj-lt"/>
                <a:cs typeface="Times New Roman" pitchFamily="18" charset="0"/>
              </a:rPr>
              <a:t>chứa</a:t>
            </a:r>
            <a:r>
              <a:rPr lang="en-US" sz="2400" dirty="0">
                <a:latin typeface="+mj-lt"/>
                <a:cs typeface="Times New Roman" pitchFamily="18" charset="0"/>
              </a:rPr>
              <a:t> </a:t>
            </a:r>
            <a:r>
              <a:rPr lang="en-US" sz="2400" dirty="0" err="1">
                <a:latin typeface="+mj-lt"/>
                <a:cs typeface="Times New Roman" pitchFamily="18" charset="0"/>
              </a:rPr>
              <a:t>môi</a:t>
            </a:r>
            <a:r>
              <a:rPr lang="en-US" sz="2400" dirty="0">
                <a:latin typeface="+mj-lt"/>
                <a:cs typeface="Times New Roman" pitchFamily="18" charset="0"/>
              </a:rPr>
              <a:t> </a:t>
            </a:r>
            <a:r>
              <a:rPr lang="en-US" sz="2400" dirty="0" err="1">
                <a:latin typeface="+mj-lt"/>
                <a:cs typeface="Times New Roman" pitchFamily="18" charset="0"/>
              </a:rPr>
              <a:t>trường</a:t>
            </a:r>
            <a:r>
              <a:rPr lang="en-US" sz="2400" dirty="0">
                <a:latin typeface="+mj-lt"/>
                <a:cs typeface="Times New Roman" pitchFamily="18" charset="0"/>
              </a:rPr>
              <a:t> </a:t>
            </a:r>
            <a:r>
              <a:rPr lang="en-US" sz="2400" dirty="0" err="1">
                <a:latin typeface="+mj-lt"/>
                <a:cs typeface="Times New Roman" pitchFamily="18" charset="0"/>
              </a:rPr>
              <a:t>bảo</a:t>
            </a:r>
            <a:r>
              <a:rPr lang="en-US" sz="2400" dirty="0">
                <a:latin typeface="+mj-lt"/>
                <a:cs typeface="Times New Roman" pitchFamily="18" charset="0"/>
              </a:rPr>
              <a:t> </a:t>
            </a:r>
            <a:r>
              <a:rPr lang="en-US" sz="2400" dirty="0" err="1">
                <a:latin typeface="+mj-lt"/>
                <a:cs typeface="Times New Roman" pitchFamily="18" charset="0"/>
              </a:rPr>
              <a:t>quản</a:t>
            </a:r>
            <a:r>
              <a:rPr lang="en-US" sz="2400" dirty="0">
                <a:latin typeface="+mj-lt"/>
                <a:cs typeface="Times New Roman" pitchFamily="18" charset="0"/>
              </a:rPr>
              <a:t> vi </a:t>
            </a:r>
            <a:r>
              <a:rPr lang="en-US" sz="2400" dirty="0" err="1">
                <a:latin typeface="+mj-lt"/>
                <a:cs typeface="Times New Roman" pitchFamily="18" charset="0"/>
              </a:rPr>
              <a:t>rút</a:t>
            </a:r>
            <a:r>
              <a:rPr lang="en-US" sz="2400" dirty="0">
                <a:latin typeface="+mj-lt"/>
                <a:cs typeface="Times New Roman" pitchFamily="18" charset="0"/>
              </a:rPr>
              <a:t>.</a:t>
            </a:r>
          </a:p>
          <a:p>
            <a:endParaRPr lang="en-US" sz="2400" dirty="0">
              <a:latin typeface="+mj-lt"/>
              <a:cs typeface="Times New Roman" pitchFamily="18" charset="0"/>
            </a:endParaRPr>
          </a:p>
        </p:txBody>
      </p:sp>
    </p:spTree>
    <p:extLst>
      <p:ext uri="{BB962C8B-B14F-4D97-AF65-F5344CB8AC3E}">
        <p14:creationId xmlns:p14="http://schemas.microsoft.com/office/powerpoint/2010/main" val="1229098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a:solidFill>
                  <a:schemeClr val="accent2">
                    <a:lumMod val="50000"/>
                  </a:schemeClr>
                </a:solidFill>
              </a:rPr>
              <a:t>Kỹ thuật lấy bệnh </a:t>
            </a:r>
            <a:r>
              <a:rPr lang="en-US" b="1" dirty="0" smtClean="0">
                <a:solidFill>
                  <a:schemeClr val="accent2">
                    <a:lumMod val="50000"/>
                  </a:schemeClr>
                </a:solidFill>
              </a:rPr>
              <a:t>phẩm (4)</a:t>
            </a:r>
            <a:endParaRPr lang="en-US" b="1" dirty="0">
              <a:solidFill>
                <a:schemeClr val="accent2">
                  <a:lumMod val="50000"/>
                </a:schemeClr>
              </a:solidFill>
            </a:endParaRPr>
          </a:p>
        </p:txBody>
      </p:sp>
      <p:sp>
        <p:nvSpPr>
          <p:cNvPr id="3" name="Content Placeholder 2"/>
          <p:cNvSpPr>
            <a:spLocks noGrp="1"/>
          </p:cNvSpPr>
          <p:nvPr>
            <p:ph idx="1"/>
          </p:nvPr>
        </p:nvSpPr>
        <p:spPr>
          <a:xfrm>
            <a:off x="457200" y="2163762"/>
            <a:ext cx="8229600" cy="3475038"/>
          </a:xfrm>
        </p:spPr>
        <p:txBody>
          <a:bodyPr>
            <a:noAutofit/>
          </a:bodyPr>
          <a:lstStyle/>
          <a:p>
            <a:pPr>
              <a:lnSpc>
                <a:spcPct val="130000"/>
              </a:lnSpc>
            </a:pPr>
            <a:r>
              <a:rPr lang="en-US" sz="2400" dirty="0">
                <a:latin typeface="+mj-lt"/>
                <a:cs typeface="Times New Roman" pitchFamily="18" charset="0"/>
              </a:rPr>
              <a:t>Sử dụng bơm kim tiêm vô trùng lấy 3-5ml máu tĩnh mạch, chuyển vào tuýp chứa (có chất chống đông EDTA đối với mẫu máu toàn phần</a:t>
            </a:r>
            <a:r>
              <a:rPr lang="en-US" sz="2400" dirty="0" smtClean="0">
                <a:latin typeface="+mj-lt"/>
                <a:cs typeface="Times New Roman" pitchFamily="18" charset="0"/>
              </a:rPr>
              <a:t>)</a:t>
            </a:r>
          </a:p>
          <a:p>
            <a:pPr>
              <a:lnSpc>
                <a:spcPct val="130000"/>
              </a:lnSpc>
            </a:pPr>
            <a:r>
              <a:rPr lang="en-US" sz="2400" dirty="0" smtClean="0">
                <a:latin typeface="+mj-lt"/>
                <a:cs typeface="Times New Roman" pitchFamily="18" charset="0"/>
              </a:rPr>
              <a:t>Tách huyết thanh</a:t>
            </a:r>
          </a:p>
          <a:p>
            <a:pPr>
              <a:lnSpc>
                <a:spcPct val="130000"/>
              </a:lnSpc>
            </a:pPr>
            <a:r>
              <a:rPr lang="en-US" sz="2400" dirty="0" smtClean="0">
                <a:latin typeface="+mj-lt"/>
                <a:cs typeface="Times New Roman" pitchFamily="18" charset="0"/>
              </a:rPr>
              <a:t>Bảo quản ở</a:t>
            </a:r>
            <a:r>
              <a:rPr lang="en-US" sz="2400" dirty="0" smtClean="0">
                <a:latin typeface="+mj-lt"/>
                <a:cs typeface="Times New Roman" pitchFamily="18" charset="0"/>
              </a:rPr>
              <a:t> </a:t>
            </a:r>
            <a:r>
              <a:rPr lang="en-US" sz="2400" dirty="0">
                <a:latin typeface="+mj-lt"/>
                <a:cs typeface="Times New Roman" pitchFamily="18" charset="0"/>
              </a:rPr>
              <a:t>nhiệt độ </a:t>
            </a:r>
            <a:r>
              <a:rPr lang="en-US" sz="2400" dirty="0" smtClean="0">
                <a:latin typeface="+mj-lt"/>
                <a:cs typeface="Times New Roman" pitchFamily="18" charset="0"/>
              </a:rPr>
              <a:t>2°C-4</a:t>
            </a:r>
            <a:r>
              <a:rPr lang="en-US" sz="2400" dirty="0" smtClean="0">
                <a:cs typeface="Times New Roman" pitchFamily="18" charset="0"/>
              </a:rPr>
              <a:t>°C</a:t>
            </a:r>
            <a:r>
              <a:rPr lang="en-US" sz="2400" dirty="0" smtClean="0">
                <a:latin typeface="+mj-lt"/>
                <a:cs typeface="Times New Roman" pitchFamily="18" charset="0"/>
              </a:rPr>
              <a:t> </a:t>
            </a:r>
            <a:r>
              <a:rPr lang="en-US" sz="2400" dirty="0">
                <a:latin typeface="+mj-lt"/>
                <a:cs typeface="Times New Roman" pitchFamily="18" charset="0"/>
              </a:rPr>
              <a:t>trong vòng </a:t>
            </a:r>
            <a:r>
              <a:rPr lang="en-US" sz="2400" dirty="0" smtClean="0">
                <a:latin typeface="+mj-lt"/>
                <a:cs typeface="Times New Roman" pitchFamily="18" charset="0"/>
              </a:rPr>
              <a:t>48</a:t>
            </a:r>
            <a:r>
              <a:rPr lang="en-US" sz="2400" dirty="0" smtClean="0">
                <a:latin typeface="+mj-lt"/>
                <a:cs typeface="Times New Roman" pitchFamily="18" charset="0"/>
              </a:rPr>
              <a:t> giờ</a:t>
            </a:r>
            <a:endParaRPr lang="en-US" sz="2400" dirty="0">
              <a:latin typeface="+mj-lt"/>
              <a:cs typeface="Times New Roman" pitchFamily="18" charset="0"/>
            </a:endParaRP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1C89DAD1-AF77-466D-9B07-E6978F73630F}"/>
              </a:ext>
            </a:extLst>
          </p:cNvPr>
          <p:cNvSpPr txBox="1"/>
          <p:nvPr/>
        </p:nvSpPr>
        <p:spPr>
          <a:xfrm>
            <a:off x="228600" y="1600201"/>
            <a:ext cx="2819400" cy="461665"/>
          </a:xfrm>
          <a:prstGeom prst="rect">
            <a:avLst/>
          </a:prstGeom>
          <a:ln/>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2400" b="1" dirty="0" err="1">
                <a:latin typeface="Times New Roman" pitchFamily="18" charset="0"/>
                <a:cs typeface="Times New Roman" pitchFamily="18" charset="0"/>
              </a:rPr>
              <a:t>Mẫu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máu</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5455163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a:solidFill>
                  <a:schemeClr val="accent2">
                    <a:lumMod val="50000"/>
                  </a:schemeClr>
                </a:solidFill>
              </a:rPr>
              <a:t>Kỹ thuật lấy bệnh </a:t>
            </a:r>
            <a:r>
              <a:rPr lang="en-US" b="1" dirty="0" smtClean="0">
                <a:solidFill>
                  <a:schemeClr val="accent2">
                    <a:lumMod val="50000"/>
                  </a:schemeClr>
                </a:solidFill>
              </a:rPr>
              <a:t>phẩm (5)</a:t>
            </a:r>
            <a:endParaRPr lang="en-US" b="1" dirty="0">
              <a:solidFill>
                <a:schemeClr val="accent2">
                  <a:lumMod val="50000"/>
                </a:schemeClr>
              </a:solidFill>
            </a:endParaRPr>
          </a:p>
        </p:txBody>
      </p:sp>
      <p:sp>
        <p:nvSpPr>
          <p:cNvPr id="3" name="Content Placeholder 2"/>
          <p:cNvSpPr>
            <a:spLocks noGrp="1"/>
          </p:cNvSpPr>
          <p:nvPr>
            <p:ph idx="1"/>
          </p:nvPr>
        </p:nvSpPr>
        <p:spPr>
          <a:xfrm>
            <a:off x="0" y="2163762"/>
            <a:ext cx="8991600" cy="2713038"/>
          </a:xfrm>
        </p:spPr>
        <p:txBody>
          <a:bodyPr>
            <a:normAutofit/>
          </a:bodyPr>
          <a:lstStyle/>
          <a:p>
            <a:pPr>
              <a:lnSpc>
                <a:spcPct val="120000"/>
              </a:lnSpc>
              <a:spcBef>
                <a:spcPts val="600"/>
              </a:spcBef>
            </a:pPr>
            <a:r>
              <a:rPr lang="en-US" sz="2400" dirty="0" err="1">
                <a:latin typeface="+mj-lt"/>
                <a:cs typeface="Times New Roman" pitchFamily="18" charset="0"/>
              </a:rPr>
              <a:t>Ghi</a:t>
            </a:r>
            <a:r>
              <a:rPr lang="en-US" sz="2400" dirty="0">
                <a:latin typeface="+mj-lt"/>
                <a:cs typeface="Times New Roman" pitchFamily="18" charset="0"/>
              </a:rPr>
              <a:t> </a:t>
            </a:r>
            <a:r>
              <a:rPr lang="en-US" sz="2400" dirty="0" err="1">
                <a:latin typeface="+mj-lt"/>
                <a:cs typeface="Times New Roman" pitchFamily="18" charset="0"/>
              </a:rPr>
              <a:t>rõ</a:t>
            </a:r>
            <a:r>
              <a:rPr lang="en-US" sz="2400" dirty="0">
                <a:latin typeface="+mj-lt"/>
                <a:cs typeface="Times New Roman" pitchFamily="18" charset="0"/>
              </a:rPr>
              <a:t> </a:t>
            </a:r>
            <a:r>
              <a:rPr lang="en-US" sz="2400" dirty="0" err="1">
                <a:latin typeface="+mj-lt"/>
                <a:cs typeface="Times New Roman" pitchFamily="18" charset="0"/>
              </a:rPr>
              <a:t>tên</a:t>
            </a:r>
            <a:r>
              <a:rPr lang="en-US" sz="2400" dirty="0">
                <a:latin typeface="+mj-lt"/>
                <a:cs typeface="Times New Roman" pitchFamily="18" charset="0"/>
              </a:rPr>
              <a:t>, </a:t>
            </a:r>
            <a:r>
              <a:rPr lang="en-US" sz="2400" dirty="0" err="1">
                <a:latin typeface="+mj-lt"/>
                <a:cs typeface="Times New Roman" pitchFamily="18" charset="0"/>
              </a:rPr>
              <a:t>tuổi</a:t>
            </a:r>
            <a:r>
              <a:rPr lang="en-US" sz="2400" dirty="0">
                <a:latin typeface="+mj-lt"/>
                <a:cs typeface="Times New Roman" pitchFamily="18" charset="0"/>
              </a:rPr>
              <a:t>, </a:t>
            </a:r>
            <a:r>
              <a:rPr lang="en-US" sz="2400" dirty="0" err="1">
                <a:latin typeface="+mj-lt"/>
                <a:cs typeface="Times New Roman" pitchFamily="18" charset="0"/>
              </a:rPr>
              <a:t>địa</a:t>
            </a:r>
            <a:r>
              <a:rPr lang="en-US" sz="2400" dirty="0">
                <a:latin typeface="+mj-lt"/>
                <a:cs typeface="Times New Roman" pitchFamily="18" charset="0"/>
              </a:rPr>
              <a:t> </a:t>
            </a:r>
            <a:r>
              <a:rPr lang="en-US" sz="2400" dirty="0" err="1">
                <a:latin typeface="+mj-lt"/>
                <a:cs typeface="Times New Roman" pitchFamily="18" charset="0"/>
              </a:rPr>
              <a:t>chỉ</a:t>
            </a:r>
            <a:r>
              <a:rPr lang="en-US" sz="2400" dirty="0">
                <a:latin typeface="+mj-lt"/>
                <a:cs typeface="Times New Roman" pitchFamily="18" charset="0"/>
              </a:rPr>
              <a:t>, </a:t>
            </a:r>
            <a:r>
              <a:rPr lang="en-US" sz="2400" dirty="0" err="1">
                <a:latin typeface="+mj-lt"/>
                <a:cs typeface="Times New Roman" pitchFamily="18" charset="0"/>
              </a:rPr>
              <a:t>loại</a:t>
            </a:r>
            <a:r>
              <a:rPr lang="en-US" sz="2400" dirty="0">
                <a:latin typeface="+mj-lt"/>
                <a:cs typeface="Times New Roman" pitchFamily="18" charset="0"/>
              </a:rPr>
              <a:t> </a:t>
            </a:r>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phẩm</a:t>
            </a:r>
            <a:r>
              <a:rPr lang="en-US" sz="2400" dirty="0">
                <a:latin typeface="+mj-lt"/>
                <a:cs typeface="Times New Roman" pitchFamily="18" charset="0"/>
              </a:rPr>
              <a:t>, </a:t>
            </a:r>
            <a:r>
              <a:rPr lang="en-US" sz="2400" dirty="0" err="1">
                <a:latin typeface="+mj-lt"/>
                <a:cs typeface="Times New Roman" pitchFamily="18" charset="0"/>
              </a:rPr>
              <a:t>ngày</a:t>
            </a:r>
            <a:r>
              <a:rPr lang="en-US" sz="2400" dirty="0">
                <a:latin typeface="+mj-lt"/>
                <a:cs typeface="Times New Roman" pitchFamily="18" charset="0"/>
              </a:rPr>
              <a:t> </a:t>
            </a:r>
            <a:r>
              <a:rPr lang="en-US" sz="2400" dirty="0" err="1">
                <a:latin typeface="+mj-lt"/>
                <a:cs typeface="Times New Roman" pitchFamily="18" charset="0"/>
              </a:rPr>
              <a:t>lấy</a:t>
            </a:r>
            <a:r>
              <a:rPr lang="en-US" sz="2400" dirty="0">
                <a:latin typeface="+mj-lt"/>
                <a:cs typeface="Times New Roman" pitchFamily="18" charset="0"/>
              </a:rPr>
              <a:t> </a:t>
            </a:r>
            <a:r>
              <a:rPr lang="en-US" sz="2400" dirty="0" err="1">
                <a:latin typeface="+mj-lt"/>
                <a:cs typeface="Times New Roman" pitchFamily="18" charset="0"/>
              </a:rPr>
              <a:t>mẫu</a:t>
            </a:r>
            <a:r>
              <a:rPr lang="en-US" sz="2400" dirty="0">
                <a:latin typeface="+mj-lt"/>
                <a:cs typeface="Times New Roman" pitchFamily="18" charset="0"/>
              </a:rPr>
              <a:t> </a:t>
            </a:r>
            <a:r>
              <a:rPr lang="en-US" sz="2400" dirty="0" err="1">
                <a:latin typeface="+mj-lt"/>
                <a:cs typeface="Times New Roman" pitchFamily="18" charset="0"/>
              </a:rPr>
              <a:t>trên</a:t>
            </a:r>
            <a:r>
              <a:rPr lang="en-US" sz="2400" dirty="0">
                <a:latin typeface="+mj-lt"/>
                <a:cs typeface="Times New Roman" pitchFamily="18" charset="0"/>
              </a:rPr>
              <a:t> </a:t>
            </a:r>
            <a:r>
              <a:rPr lang="en-US" sz="2400" dirty="0" err="1">
                <a:latin typeface="+mj-lt"/>
                <a:cs typeface="Times New Roman" pitchFamily="18" charset="0"/>
              </a:rPr>
              <a:t>tuýp</a:t>
            </a:r>
            <a:r>
              <a:rPr lang="en-US" sz="2400" dirty="0">
                <a:latin typeface="+mj-lt"/>
                <a:cs typeface="Times New Roman" pitchFamily="18" charset="0"/>
              </a:rPr>
              <a:t> </a:t>
            </a:r>
            <a:r>
              <a:rPr lang="en-US" sz="2400" dirty="0" err="1">
                <a:latin typeface="+mj-lt"/>
                <a:cs typeface="Times New Roman" pitchFamily="18" charset="0"/>
              </a:rPr>
              <a:t>đựng</a:t>
            </a:r>
            <a:r>
              <a:rPr lang="en-US" sz="2400" dirty="0">
                <a:latin typeface="+mj-lt"/>
                <a:cs typeface="Times New Roman" pitchFamily="18" charset="0"/>
              </a:rPr>
              <a:t> </a:t>
            </a:r>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phẩm</a:t>
            </a:r>
            <a:r>
              <a:rPr lang="en-US" sz="2400" dirty="0">
                <a:latin typeface="+mj-lt"/>
                <a:cs typeface="Times New Roman" pitchFamily="18" charset="0"/>
              </a:rPr>
              <a:t>.</a:t>
            </a:r>
          </a:p>
          <a:p>
            <a:pPr>
              <a:lnSpc>
                <a:spcPct val="120000"/>
              </a:lnSpc>
              <a:spcBef>
                <a:spcPts val="600"/>
              </a:spcBef>
            </a:pPr>
            <a:r>
              <a:rPr lang="en-US" sz="2400" dirty="0">
                <a:latin typeface="+mj-lt"/>
                <a:cs typeface="Times New Roman" pitchFamily="18" charset="0"/>
              </a:rPr>
              <a:t>Bệnh phẩm đường hô hấp dưới </a:t>
            </a:r>
            <a:r>
              <a:rPr lang="en-US" sz="2400" dirty="0" smtClean="0">
                <a:latin typeface="+mj-lt"/>
                <a:cs typeface="Times New Roman" pitchFamily="18" charset="0"/>
              </a:rPr>
              <a:t>phải </a:t>
            </a:r>
            <a:r>
              <a:rPr lang="en-US" sz="2400" dirty="0">
                <a:latin typeface="+mj-lt"/>
                <a:cs typeface="Times New Roman" pitchFamily="18" charset="0"/>
              </a:rPr>
              <a:t>được phối hợp với các bác sỹ lâm sàng trong quá trình thu </a:t>
            </a:r>
            <a:r>
              <a:rPr lang="en-US" sz="2400" dirty="0" smtClean="0">
                <a:latin typeface="+mj-lt"/>
                <a:cs typeface="Times New Roman" pitchFamily="18" charset="0"/>
              </a:rPr>
              <a:t>thập.</a:t>
            </a:r>
            <a:endParaRPr lang="en-US" sz="2400" dirty="0">
              <a:latin typeface="+mj-lt"/>
              <a:cs typeface="Times New Roman" pitchFamily="18" charset="0"/>
            </a:endParaRPr>
          </a:p>
          <a:p>
            <a:pPr>
              <a:lnSpc>
                <a:spcPct val="130000"/>
              </a:lnSpc>
            </a:pPr>
            <a:endParaRPr lang="en-US" sz="2400" dirty="0">
              <a:latin typeface="+mj-lt"/>
              <a:cs typeface="Times New Roman" pitchFamily="18" charset="0"/>
            </a:endParaRP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1C89DAD1-AF77-466D-9B07-E6978F73630F}"/>
              </a:ext>
            </a:extLst>
          </p:cNvPr>
          <p:cNvSpPr txBox="1"/>
          <p:nvPr/>
        </p:nvSpPr>
        <p:spPr>
          <a:xfrm>
            <a:off x="228600" y="1600201"/>
            <a:ext cx="2819400" cy="461665"/>
          </a:xfrm>
          <a:prstGeom prst="rect">
            <a:avLst/>
          </a:prstGeom>
          <a:ln/>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2400" b="1" dirty="0">
                <a:latin typeface="Times New Roman" pitchFamily="18" charset="0"/>
                <a:cs typeface="Times New Roman" pitchFamily="18" charset="0"/>
              </a:rPr>
              <a:t>L</a:t>
            </a:r>
            <a:r>
              <a:rPr lang="vi-VN" sz="2400" b="1" dirty="0">
                <a:latin typeface="Times New Roman" pitchFamily="18" charset="0"/>
                <a:cs typeface="Times New Roman" pitchFamily="18" charset="0"/>
              </a:rPr>
              <a:t>ư</a:t>
            </a:r>
            <a:r>
              <a:rPr lang="en-US" sz="2400" b="1" dirty="0">
                <a:latin typeface="Times New Roman" pitchFamily="18" charset="0"/>
                <a:cs typeface="Times New Roman" pitchFamily="18" charset="0"/>
              </a:rPr>
              <a:t>u ý</a:t>
            </a:r>
          </a:p>
        </p:txBody>
      </p:sp>
    </p:spTree>
    <p:extLst>
      <p:ext uri="{BB962C8B-B14F-4D97-AF65-F5344CB8AC3E}">
        <p14:creationId xmlns:p14="http://schemas.microsoft.com/office/powerpoint/2010/main" val="5448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err="1">
                <a:solidFill>
                  <a:schemeClr val="accent2">
                    <a:lumMod val="50000"/>
                  </a:schemeClr>
                </a:solidFill>
              </a:rPr>
              <a:t>Bảo</a:t>
            </a:r>
            <a:r>
              <a:rPr lang="en-US" b="1" dirty="0">
                <a:solidFill>
                  <a:schemeClr val="accent2">
                    <a:lumMod val="50000"/>
                  </a:schemeClr>
                </a:solidFill>
              </a:rPr>
              <a:t> </a:t>
            </a:r>
            <a:r>
              <a:rPr lang="en-US" b="1" dirty="0" err="1">
                <a:solidFill>
                  <a:schemeClr val="accent2">
                    <a:lumMod val="50000"/>
                  </a:schemeClr>
                </a:solidFill>
              </a:rPr>
              <a:t>quản</a:t>
            </a:r>
            <a:r>
              <a:rPr lang="en-US" b="1" dirty="0">
                <a:solidFill>
                  <a:schemeClr val="accent2">
                    <a:lumMod val="50000"/>
                  </a:schemeClr>
                </a:solidFill>
              </a:rPr>
              <a:t> </a:t>
            </a:r>
            <a:r>
              <a:rPr lang="en-US" b="1" dirty="0" err="1">
                <a:solidFill>
                  <a:schemeClr val="accent2">
                    <a:lumMod val="50000"/>
                  </a:schemeClr>
                </a:solidFill>
              </a:rPr>
              <a:t>bệnh</a:t>
            </a:r>
            <a:r>
              <a:rPr lang="en-US" b="1" dirty="0">
                <a:solidFill>
                  <a:schemeClr val="accent2">
                    <a:lumMod val="50000"/>
                  </a:schemeClr>
                </a:solidFill>
              </a:rPr>
              <a:t> </a:t>
            </a:r>
            <a:r>
              <a:rPr lang="en-US" b="1" dirty="0" err="1">
                <a:solidFill>
                  <a:schemeClr val="accent2">
                    <a:lumMod val="50000"/>
                  </a:schemeClr>
                </a:solidFill>
              </a:rPr>
              <a:t>phẩm</a:t>
            </a:r>
            <a:endParaRPr lang="en-US" b="1" dirty="0">
              <a:solidFill>
                <a:schemeClr val="accent2">
                  <a:lumMod val="50000"/>
                </a:schemeClr>
              </a:solidFill>
            </a:endParaRPr>
          </a:p>
        </p:txBody>
      </p:sp>
      <p:sp>
        <p:nvSpPr>
          <p:cNvPr id="3" name="Content Placeholder 2"/>
          <p:cNvSpPr>
            <a:spLocks noGrp="1"/>
          </p:cNvSpPr>
          <p:nvPr>
            <p:ph idx="1"/>
          </p:nvPr>
        </p:nvSpPr>
        <p:spPr>
          <a:xfrm>
            <a:off x="0" y="1600202"/>
            <a:ext cx="9144000" cy="3886196"/>
          </a:xfrm>
        </p:spPr>
        <p:txBody>
          <a:bodyPr>
            <a:normAutofit/>
          </a:bodyPr>
          <a:lstStyle/>
          <a:p>
            <a:pPr>
              <a:lnSpc>
                <a:spcPct val="130000"/>
              </a:lnSpc>
              <a:spcBef>
                <a:spcPts val="0"/>
              </a:spcBef>
            </a:pPr>
            <a:r>
              <a:rPr lang="en-US" sz="2400" dirty="0" err="1">
                <a:latin typeface="+mj-lt"/>
                <a:cs typeface="Times New Roman" pitchFamily="18" charset="0"/>
              </a:rPr>
              <a:t>Vận</a:t>
            </a:r>
            <a:r>
              <a:rPr lang="en-US" sz="2400" dirty="0">
                <a:latin typeface="+mj-lt"/>
                <a:cs typeface="Times New Roman" pitchFamily="18" charset="0"/>
              </a:rPr>
              <a:t> </a:t>
            </a:r>
            <a:r>
              <a:rPr lang="en-US" sz="2400" dirty="0" err="1">
                <a:latin typeface="+mj-lt"/>
                <a:cs typeface="Times New Roman" pitchFamily="18" charset="0"/>
              </a:rPr>
              <a:t>chuyển</a:t>
            </a:r>
            <a:r>
              <a:rPr lang="en-US" sz="2400" dirty="0">
                <a:latin typeface="+mj-lt"/>
                <a:cs typeface="Times New Roman" pitchFamily="18" charset="0"/>
              </a:rPr>
              <a:t> </a:t>
            </a:r>
            <a:r>
              <a:rPr lang="en-US" sz="2400" dirty="0" err="1">
                <a:latin typeface="+mj-lt"/>
                <a:cs typeface="Times New Roman" pitchFamily="18" charset="0"/>
              </a:rPr>
              <a:t>sớm</a:t>
            </a:r>
            <a:r>
              <a:rPr lang="en-US" sz="2400" dirty="0">
                <a:latin typeface="+mj-lt"/>
                <a:cs typeface="Times New Roman" pitchFamily="18" charset="0"/>
              </a:rPr>
              <a:t> </a:t>
            </a:r>
            <a:r>
              <a:rPr lang="en-US" sz="2400" dirty="0" err="1">
                <a:latin typeface="+mj-lt"/>
                <a:cs typeface="Times New Roman" pitchFamily="18" charset="0"/>
              </a:rPr>
              <a:t>nhất</a:t>
            </a:r>
            <a:r>
              <a:rPr lang="en-US" sz="2400" dirty="0">
                <a:latin typeface="+mj-lt"/>
                <a:cs typeface="Times New Roman" pitchFamily="18" charset="0"/>
              </a:rPr>
              <a:t>, </a:t>
            </a:r>
            <a:r>
              <a:rPr lang="en-US" sz="2400" dirty="0" err="1">
                <a:latin typeface="+mj-lt"/>
                <a:cs typeface="Times New Roman" pitchFamily="18" charset="0"/>
              </a:rPr>
              <a:t>trong</a:t>
            </a:r>
            <a:r>
              <a:rPr lang="en-US" sz="2400" dirty="0">
                <a:latin typeface="+mj-lt"/>
                <a:cs typeface="Times New Roman" pitchFamily="18" charset="0"/>
              </a:rPr>
              <a:t> </a:t>
            </a:r>
            <a:r>
              <a:rPr lang="en-US" sz="2400" dirty="0" err="1">
                <a:latin typeface="+mj-lt"/>
                <a:cs typeface="Times New Roman" pitchFamily="18" charset="0"/>
              </a:rPr>
              <a:t>vòng</a:t>
            </a:r>
            <a:r>
              <a:rPr lang="en-US" sz="2400" dirty="0">
                <a:latin typeface="+mj-lt"/>
                <a:cs typeface="Times New Roman" pitchFamily="18" charset="0"/>
              </a:rPr>
              <a:t> 48 </a:t>
            </a:r>
            <a:r>
              <a:rPr lang="en-US" sz="2400" dirty="0" err="1">
                <a:latin typeface="+mj-lt"/>
                <a:cs typeface="Times New Roman" pitchFamily="18" charset="0"/>
              </a:rPr>
              <a:t>giờ</a:t>
            </a:r>
            <a:r>
              <a:rPr lang="en-US" sz="2400" dirty="0">
                <a:latin typeface="+mj-lt"/>
                <a:cs typeface="Times New Roman" pitchFamily="18" charset="0"/>
              </a:rPr>
              <a:t>: </a:t>
            </a:r>
            <a:r>
              <a:rPr lang="en-US" sz="2400" dirty="0" err="1">
                <a:latin typeface="+mj-lt"/>
                <a:cs typeface="Times New Roman" pitchFamily="18" charset="0"/>
              </a:rPr>
              <a:t>bảo</a:t>
            </a:r>
            <a:r>
              <a:rPr lang="en-US" sz="2400" dirty="0">
                <a:latin typeface="+mj-lt"/>
                <a:cs typeface="Times New Roman" pitchFamily="18" charset="0"/>
              </a:rPr>
              <a:t> </a:t>
            </a:r>
            <a:r>
              <a:rPr lang="en-US" sz="2400" dirty="0" err="1">
                <a:latin typeface="+mj-lt"/>
                <a:cs typeface="Times New Roman" pitchFamily="18" charset="0"/>
              </a:rPr>
              <a:t>quản</a:t>
            </a:r>
            <a:r>
              <a:rPr lang="en-US" sz="2400" dirty="0">
                <a:latin typeface="+mj-lt"/>
                <a:cs typeface="Times New Roman" pitchFamily="18" charset="0"/>
              </a:rPr>
              <a:t> </a:t>
            </a:r>
            <a:r>
              <a:rPr lang="en-US" sz="2400" dirty="0" err="1">
                <a:latin typeface="+mj-lt"/>
                <a:cs typeface="Times New Roman" pitchFamily="18" charset="0"/>
              </a:rPr>
              <a:t>tại</a:t>
            </a:r>
            <a:r>
              <a:rPr lang="en-US" sz="2400" dirty="0">
                <a:latin typeface="+mj-lt"/>
                <a:cs typeface="Times New Roman" pitchFamily="18" charset="0"/>
              </a:rPr>
              <a:t> 2-8°C, </a:t>
            </a:r>
            <a:r>
              <a:rPr lang="en-US" sz="2400" dirty="0" err="1">
                <a:latin typeface="+mj-lt"/>
                <a:cs typeface="Times New Roman" pitchFamily="18" charset="0"/>
              </a:rPr>
              <a:t>và</a:t>
            </a:r>
            <a:r>
              <a:rPr lang="en-US" sz="2400" dirty="0">
                <a:latin typeface="+mj-lt"/>
                <a:cs typeface="Times New Roman" pitchFamily="18" charset="0"/>
              </a:rPr>
              <a:t> </a:t>
            </a:r>
            <a:r>
              <a:rPr lang="en-US" sz="2400" dirty="0" err="1">
                <a:latin typeface="+mj-lt"/>
                <a:cs typeface="Times New Roman" pitchFamily="18" charset="0"/>
              </a:rPr>
              <a:t>chuyển</a:t>
            </a:r>
            <a:r>
              <a:rPr lang="en-US" sz="2400" dirty="0">
                <a:latin typeface="+mj-lt"/>
                <a:cs typeface="Times New Roman" pitchFamily="18" charset="0"/>
              </a:rPr>
              <a:t> </a:t>
            </a:r>
            <a:r>
              <a:rPr lang="en-US" sz="2400" dirty="0" err="1">
                <a:latin typeface="+mj-lt"/>
                <a:cs typeface="Times New Roman" pitchFamily="18" charset="0"/>
              </a:rPr>
              <a:t>tới</a:t>
            </a:r>
            <a:r>
              <a:rPr lang="en-US" sz="2400" dirty="0">
                <a:latin typeface="+mj-lt"/>
                <a:cs typeface="Times New Roman" pitchFamily="18" charset="0"/>
              </a:rPr>
              <a:t> </a:t>
            </a:r>
            <a:r>
              <a:rPr lang="en-US" sz="2400" dirty="0" err="1">
                <a:latin typeface="+mj-lt"/>
                <a:cs typeface="Times New Roman" pitchFamily="18" charset="0"/>
              </a:rPr>
              <a:t>phòng</a:t>
            </a:r>
            <a:r>
              <a:rPr lang="en-US" sz="2400" dirty="0">
                <a:latin typeface="+mj-lt"/>
                <a:cs typeface="Times New Roman" pitchFamily="18" charset="0"/>
              </a:rPr>
              <a:t> </a:t>
            </a:r>
            <a:r>
              <a:rPr lang="en-US" sz="2400" dirty="0" err="1">
                <a:latin typeface="+mj-lt"/>
                <a:cs typeface="Times New Roman" pitchFamily="18" charset="0"/>
              </a:rPr>
              <a:t>xét</a:t>
            </a:r>
            <a:r>
              <a:rPr lang="en-US" sz="2400" dirty="0">
                <a:latin typeface="+mj-lt"/>
                <a:cs typeface="Times New Roman" pitchFamily="18" charset="0"/>
              </a:rPr>
              <a:t> </a:t>
            </a:r>
            <a:r>
              <a:rPr lang="en-US" sz="2400" dirty="0" err="1">
                <a:latin typeface="+mj-lt"/>
                <a:cs typeface="Times New Roman" pitchFamily="18" charset="0"/>
              </a:rPr>
              <a:t>nghiệm</a:t>
            </a:r>
            <a:r>
              <a:rPr lang="en-US" sz="2400" dirty="0">
                <a:latin typeface="+mj-lt"/>
                <a:cs typeface="Times New Roman" pitchFamily="18" charset="0"/>
              </a:rPr>
              <a:t>.</a:t>
            </a:r>
          </a:p>
          <a:p>
            <a:pPr>
              <a:lnSpc>
                <a:spcPct val="130000"/>
              </a:lnSpc>
              <a:spcBef>
                <a:spcPts val="0"/>
              </a:spcBef>
            </a:pPr>
            <a:r>
              <a:rPr lang="en-US" sz="2400" dirty="0" err="1">
                <a:latin typeface="+mj-lt"/>
                <a:cs typeface="Times New Roman" pitchFamily="18" charset="0"/>
              </a:rPr>
              <a:t>Vận</a:t>
            </a:r>
            <a:r>
              <a:rPr lang="en-US" sz="2400" dirty="0">
                <a:latin typeface="+mj-lt"/>
                <a:cs typeface="Times New Roman" pitchFamily="18" charset="0"/>
              </a:rPr>
              <a:t> </a:t>
            </a:r>
            <a:r>
              <a:rPr lang="en-US" sz="2400" dirty="0" err="1">
                <a:latin typeface="+mj-lt"/>
                <a:cs typeface="Times New Roman" pitchFamily="18" charset="0"/>
              </a:rPr>
              <a:t>chuyển</a:t>
            </a:r>
            <a:r>
              <a:rPr lang="en-US" sz="2400" dirty="0">
                <a:latin typeface="+mj-lt"/>
                <a:cs typeface="Times New Roman" pitchFamily="18" charset="0"/>
              </a:rPr>
              <a:t> </a:t>
            </a:r>
            <a:r>
              <a:rPr lang="en-US" sz="2400" dirty="0" err="1">
                <a:latin typeface="+mj-lt"/>
                <a:cs typeface="Times New Roman" pitchFamily="18" charset="0"/>
              </a:rPr>
              <a:t>chậm</a:t>
            </a:r>
            <a:r>
              <a:rPr lang="en-US" sz="2400" dirty="0">
                <a:latin typeface="+mj-lt"/>
                <a:cs typeface="Times New Roman" pitchFamily="18" charset="0"/>
              </a:rPr>
              <a:t> </a:t>
            </a:r>
            <a:r>
              <a:rPr lang="en-US" sz="2400" dirty="0" err="1">
                <a:latin typeface="+mj-lt"/>
                <a:cs typeface="Times New Roman" pitchFamily="18" charset="0"/>
              </a:rPr>
              <a:t>sau</a:t>
            </a:r>
            <a:r>
              <a:rPr lang="en-US" sz="2400" dirty="0">
                <a:latin typeface="+mj-lt"/>
                <a:cs typeface="Times New Roman" pitchFamily="18" charset="0"/>
              </a:rPr>
              <a:t> 48 </a:t>
            </a:r>
            <a:r>
              <a:rPr lang="en-US" sz="2400" dirty="0" err="1">
                <a:latin typeface="+mj-lt"/>
                <a:cs typeface="Times New Roman" pitchFamily="18" charset="0"/>
              </a:rPr>
              <a:t>giờ</a:t>
            </a:r>
            <a:r>
              <a:rPr lang="en-US" sz="2400" dirty="0">
                <a:latin typeface="+mj-lt"/>
                <a:cs typeface="Times New Roman" pitchFamily="18" charset="0"/>
              </a:rPr>
              <a:t>: </a:t>
            </a:r>
            <a:r>
              <a:rPr lang="en-US" sz="2400" dirty="0" err="1">
                <a:latin typeface="+mj-lt"/>
                <a:cs typeface="Times New Roman" pitchFamily="18" charset="0"/>
              </a:rPr>
              <a:t>bảo</a:t>
            </a:r>
            <a:r>
              <a:rPr lang="en-US" sz="2400" dirty="0">
                <a:latin typeface="+mj-lt"/>
                <a:cs typeface="Times New Roman" pitchFamily="18" charset="0"/>
              </a:rPr>
              <a:t> </a:t>
            </a:r>
            <a:r>
              <a:rPr lang="en-US" sz="2400" dirty="0" err="1">
                <a:latin typeface="+mj-lt"/>
                <a:cs typeface="Times New Roman" pitchFamily="18" charset="0"/>
              </a:rPr>
              <a:t>quản</a:t>
            </a:r>
            <a:r>
              <a:rPr lang="en-US" sz="2400" dirty="0">
                <a:latin typeface="+mj-lt"/>
                <a:cs typeface="Times New Roman" pitchFamily="18" charset="0"/>
              </a:rPr>
              <a:t> </a:t>
            </a:r>
            <a:r>
              <a:rPr lang="en-US" sz="2400" dirty="0" err="1">
                <a:latin typeface="+mj-lt"/>
                <a:cs typeface="Times New Roman" pitchFamily="18" charset="0"/>
              </a:rPr>
              <a:t>ngay</a:t>
            </a:r>
            <a:r>
              <a:rPr lang="en-US" sz="2400" dirty="0">
                <a:latin typeface="+mj-lt"/>
                <a:cs typeface="Times New Roman" pitchFamily="18" charset="0"/>
              </a:rPr>
              <a:t> </a:t>
            </a:r>
            <a:r>
              <a:rPr lang="en-US" sz="2400" dirty="0" err="1">
                <a:latin typeface="+mj-lt"/>
                <a:cs typeface="Times New Roman" pitchFamily="18" charset="0"/>
              </a:rPr>
              <a:t>tại</a:t>
            </a:r>
            <a:r>
              <a:rPr lang="en-US" sz="2400" dirty="0">
                <a:latin typeface="+mj-lt"/>
                <a:cs typeface="Times New Roman" pitchFamily="18" charset="0"/>
              </a:rPr>
              <a:t> -70°C</a:t>
            </a:r>
          </a:p>
          <a:p>
            <a:pPr>
              <a:lnSpc>
                <a:spcPct val="130000"/>
              </a:lnSpc>
              <a:spcBef>
                <a:spcPts val="0"/>
              </a:spcBef>
            </a:pPr>
            <a:r>
              <a:rPr lang="en-US" sz="2400" dirty="0">
                <a:latin typeface="+mj-lt"/>
                <a:cs typeface="Times New Roman" pitchFamily="18" charset="0"/>
              </a:rPr>
              <a:t>Không bảo quản tại ngăn đá của </a:t>
            </a:r>
            <a:r>
              <a:rPr lang="en-US" sz="2400" dirty="0" smtClean="0">
                <a:latin typeface="+mj-lt"/>
                <a:cs typeface="Times New Roman" pitchFamily="18" charset="0"/>
              </a:rPr>
              <a:t>tủ lạnh </a:t>
            </a:r>
            <a:r>
              <a:rPr lang="en-US" sz="2400" dirty="0">
                <a:latin typeface="+mj-lt"/>
                <a:cs typeface="Times New Roman" pitchFamily="18" charset="0"/>
              </a:rPr>
              <a:t>hoặc -20°C.</a:t>
            </a:r>
          </a:p>
          <a:p>
            <a:pPr>
              <a:lnSpc>
                <a:spcPct val="130000"/>
              </a:lnSpc>
              <a:spcBef>
                <a:spcPts val="0"/>
              </a:spcBef>
            </a:pPr>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phẩm</a:t>
            </a:r>
            <a:r>
              <a:rPr lang="en-US" sz="2400" dirty="0">
                <a:latin typeface="+mj-lt"/>
                <a:cs typeface="Times New Roman" pitchFamily="18" charset="0"/>
              </a:rPr>
              <a:t> </a:t>
            </a:r>
            <a:r>
              <a:rPr lang="en-US" sz="2400" dirty="0" err="1">
                <a:latin typeface="+mj-lt"/>
                <a:cs typeface="Times New Roman" pitchFamily="18" charset="0"/>
              </a:rPr>
              <a:t>máu</a:t>
            </a:r>
            <a:r>
              <a:rPr lang="en-US" sz="2400" dirty="0">
                <a:latin typeface="+mj-lt"/>
                <a:cs typeface="Times New Roman" pitchFamily="18" charset="0"/>
              </a:rPr>
              <a:t> </a:t>
            </a:r>
            <a:r>
              <a:rPr lang="en-US" sz="2400" dirty="0" err="1">
                <a:latin typeface="+mj-lt"/>
                <a:cs typeface="Times New Roman" pitchFamily="18" charset="0"/>
              </a:rPr>
              <a:t>toàn</a:t>
            </a:r>
            <a:r>
              <a:rPr lang="en-US" sz="2400" dirty="0">
                <a:latin typeface="+mj-lt"/>
                <a:cs typeface="Times New Roman" pitchFamily="18" charset="0"/>
              </a:rPr>
              <a:t> </a:t>
            </a:r>
            <a:r>
              <a:rPr lang="en-US" sz="2400" dirty="0" err="1">
                <a:latin typeface="+mj-lt"/>
                <a:cs typeface="Times New Roman" pitchFamily="18" charset="0"/>
              </a:rPr>
              <a:t>phần</a:t>
            </a:r>
            <a:r>
              <a:rPr lang="en-US" sz="2400" dirty="0">
                <a:latin typeface="+mj-lt"/>
                <a:cs typeface="Times New Roman" pitchFamily="18" charset="0"/>
              </a:rPr>
              <a:t> </a:t>
            </a:r>
            <a:r>
              <a:rPr lang="en-US" sz="2400" dirty="0" err="1">
                <a:latin typeface="+mj-lt"/>
                <a:cs typeface="Times New Roman" pitchFamily="18" charset="0"/>
              </a:rPr>
              <a:t>có</a:t>
            </a:r>
            <a:r>
              <a:rPr lang="en-US" sz="2400" dirty="0">
                <a:latin typeface="+mj-lt"/>
                <a:cs typeface="Times New Roman" pitchFamily="18" charset="0"/>
              </a:rPr>
              <a:t> </a:t>
            </a:r>
            <a:r>
              <a:rPr lang="en-US" sz="2400" dirty="0" err="1">
                <a:latin typeface="+mj-lt"/>
                <a:cs typeface="Times New Roman" pitchFamily="18" charset="0"/>
              </a:rPr>
              <a:t>thể</a:t>
            </a:r>
            <a:r>
              <a:rPr lang="en-US" sz="2400" dirty="0">
                <a:latin typeface="+mj-lt"/>
                <a:cs typeface="Times New Roman" pitchFamily="18" charset="0"/>
              </a:rPr>
              <a:t> </a:t>
            </a:r>
            <a:r>
              <a:rPr lang="en-US" sz="2400" dirty="0" err="1">
                <a:latin typeface="+mj-lt"/>
                <a:cs typeface="Times New Roman" pitchFamily="18" charset="0"/>
              </a:rPr>
              <a:t>bảo</a:t>
            </a:r>
            <a:r>
              <a:rPr lang="en-US" sz="2400" dirty="0">
                <a:latin typeface="+mj-lt"/>
                <a:cs typeface="Times New Roman" pitchFamily="18" charset="0"/>
              </a:rPr>
              <a:t> </a:t>
            </a:r>
            <a:r>
              <a:rPr lang="en-US" sz="2400" dirty="0" err="1">
                <a:latin typeface="+mj-lt"/>
                <a:cs typeface="Times New Roman" pitchFamily="18" charset="0"/>
              </a:rPr>
              <a:t>quản</a:t>
            </a:r>
            <a:r>
              <a:rPr lang="en-US" sz="2400" dirty="0">
                <a:latin typeface="+mj-lt"/>
                <a:cs typeface="Times New Roman" pitchFamily="18" charset="0"/>
              </a:rPr>
              <a:t> </a:t>
            </a:r>
            <a:r>
              <a:rPr lang="en-US" sz="2400" dirty="0" err="1">
                <a:latin typeface="+mj-lt"/>
                <a:cs typeface="Times New Roman" pitchFamily="18" charset="0"/>
              </a:rPr>
              <a:t>tại</a:t>
            </a:r>
            <a:r>
              <a:rPr lang="en-US" sz="2400" dirty="0">
                <a:latin typeface="+mj-lt"/>
                <a:cs typeface="Times New Roman" pitchFamily="18" charset="0"/>
              </a:rPr>
              <a:t> 2-8°C </a:t>
            </a:r>
            <a:r>
              <a:rPr lang="en-US" sz="2400" dirty="0" err="1">
                <a:latin typeface="+mj-lt"/>
                <a:cs typeface="Times New Roman" pitchFamily="18" charset="0"/>
              </a:rPr>
              <a:t>trong</a:t>
            </a:r>
            <a:r>
              <a:rPr lang="en-US" sz="2400" dirty="0">
                <a:latin typeface="+mj-lt"/>
                <a:cs typeface="Times New Roman" pitchFamily="18" charset="0"/>
              </a:rPr>
              <a:t> 5 </a:t>
            </a:r>
            <a:r>
              <a:rPr lang="en-US" sz="2400" dirty="0" err="1">
                <a:latin typeface="+mj-lt"/>
                <a:cs typeface="Times New Roman" pitchFamily="18" charset="0"/>
              </a:rPr>
              <a:t>ngày</a:t>
            </a:r>
            <a:r>
              <a:rPr lang="en-US" sz="2400" dirty="0">
                <a:latin typeface="+mj-lt"/>
                <a:cs typeface="Times New Roman" pitchFamily="18" charset="0"/>
              </a:rPr>
              <a:t>.</a:t>
            </a:r>
          </a:p>
          <a:p>
            <a:pPr>
              <a:lnSpc>
                <a:spcPct val="130000"/>
              </a:lnSpc>
              <a:spcBef>
                <a:spcPts val="0"/>
              </a:spcBef>
            </a:pPr>
            <a:endParaRPr lang="en-US" sz="2400" dirty="0">
              <a:latin typeface="+mj-lt"/>
              <a:cs typeface="Times New Roman" pitchFamily="18" charset="0"/>
            </a:endParaRP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8197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err="1">
                <a:solidFill>
                  <a:schemeClr val="accent2">
                    <a:lumMod val="50000"/>
                  </a:schemeClr>
                </a:solidFill>
              </a:rPr>
              <a:t>Các</a:t>
            </a:r>
            <a:r>
              <a:rPr lang="en-US" b="1" dirty="0">
                <a:solidFill>
                  <a:schemeClr val="accent2">
                    <a:lumMod val="50000"/>
                  </a:schemeClr>
                </a:solidFill>
              </a:rPr>
              <a:t> </a:t>
            </a:r>
            <a:r>
              <a:rPr lang="en-US" b="1" dirty="0" err="1">
                <a:solidFill>
                  <a:schemeClr val="accent2">
                    <a:lumMod val="50000"/>
                  </a:schemeClr>
                </a:solidFill>
              </a:rPr>
              <a:t>nội</a:t>
            </a:r>
            <a:r>
              <a:rPr lang="en-US" b="1" dirty="0">
                <a:solidFill>
                  <a:schemeClr val="accent2">
                    <a:lumMod val="50000"/>
                  </a:schemeClr>
                </a:solidFill>
              </a:rPr>
              <a:t> dung </a:t>
            </a:r>
            <a:r>
              <a:rPr lang="en-US" b="1" dirty="0" err="1">
                <a:solidFill>
                  <a:schemeClr val="accent2">
                    <a:lumMod val="50000"/>
                  </a:schemeClr>
                </a:solidFill>
              </a:rPr>
              <a:t>chính</a:t>
            </a:r>
            <a:endParaRPr lang="en-US" b="1" dirty="0">
              <a:solidFill>
                <a:schemeClr val="accent2">
                  <a:lumMod val="50000"/>
                </a:schemeClr>
              </a:solidFill>
            </a:endParaRPr>
          </a:p>
        </p:txBody>
      </p:sp>
      <p:sp>
        <p:nvSpPr>
          <p:cNvPr id="3" name="Content Placeholder 2"/>
          <p:cNvSpPr>
            <a:spLocks noGrp="1"/>
          </p:cNvSpPr>
          <p:nvPr>
            <p:ph idx="1"/>
          </p:nvPr>
        </p:nvSpPr>
        <p:spPr>
          <a:xfrm>
            <a:off x="838200" y="1676401"/>
            <a:ext cx="7848600" cy="3505200"/>
          </a:xfrm>
        </p:spPr>
        <p:txBody>
          <a:bodyPr>
            <a:normAutofit lnSpcReduction="10000"/>
          </a:bodyPr>
          <a:lstStyle/>
          <a:p>
            <a:pPr marL="457200" lvl="0" indent="-457200">
              <a:buFont typeface="+mj-lt"/>
              <a:buAutoNum type="arabicPeriod"/>
            </a:pPr>
            <a:r>
              <a:rPr lang="en-US" sz="2400" dirty="0" err="1">
                <a:latin typeface="+mj-lt"/>
                <a:cs typeface="Times New Roman" pitchFamily="18" charset="0"/>
              </a:rPr>
              <a:t>Mẫu</a:t>
            </a:r>
            <a:r>
              <a:rPr lang="en-US" sz="2400" dirty="0">
                <a:latin typeface="+mj-lt"/>
                <a:cs typeface="Times New Roman" pitchFamily="18" charset="0"/>
              </a:rPr>
              <a:t> </a:t>
            </a:r>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phẩm</a:t>
            </a:r>
            <a:endParaRPr lang="en-US" sz="2400" dirty="0">
              <a:latin typeface="+mj-lt"/>
              <a:cs typeface="Times New Roman" pitchFamily="18" charset="0"/>
            </a:endParaRPr>
          </a:p>
          <a:p>
            <a:pPr marL="457200" lvl="0" indent="-457200">
              <a:buFont typeface="+mj-lt"/>
              <a:buAutoNum type="arabicPeriod"/>
            </a:pPr>
            <a:r>
              <a:rPr lang="en-US" sz="2400" dirty="0" err="1">
                <a:latin typeface="+mj-lt"/>
                <a:cs typeface="Times New Roman" pitchFamily="18" charset="0"/>
              </a:rPr>
              <a:t>Thời</a:t>
            </a:r>
            <a:r>
              <a:rPr lang="en-US" sz="2400" dirty="0">
                <a:latin typeface="+mj-lt"/>
                <a:cs typeface="Times New Roman" pitchFamily="18" charset="0"/>
              </a:rPr>
              <a:t> </a:t>
            </a:r>
            <a:r>
              <a:rPr lang="en-US" sz="2400" dirty="0" err="1">
                <a:latin typeface="+mj-lt"/>
                <a:cs typeface="Times New Roman" pitchFamily="18" charset="0"/>
              </a:rPr>
              <a:t>điểm</a:t>
            </a:r>
            <a:r>
              <a:rPr lang="en-US" sz="2400" dirty="0">
                <a:latin typeface="+mj-lt"/>
                <a:cs typeface="Times New Roman" pitchFamily="18" charset="0"/>
              </a:rPr>
              <a:t> </a:t>
            </a:r>
            <a:r>
              <a:rPr lang="en-US" sz="2400" dirty="0" err="1">
                <a:latin typeface="+mj-lt"/>
                <a:cs typeface="Times New Roman" pitchFamily="18" charset="0"/>
              </a:rPr>
              <a:t>thu</a:t>
            </a:r>
            <a:r>
              <a:rPr lang="en-US" sz="2400" dirty="0">
                <a:latin typeface="+mj-lt"/>
                <a:cs typeface="Times New Roman" pitchFamily="18" charset="0"/>
              </a:rPr>
              <a:t> </a:t>
            </a:r>
            <a:r>
              <a:rPr lang="en-US" sz="2400" dirty="0" err="1">
                <a:latin typeface="+mj-lt"/>
                <a:cs typeface="Times New Roman" pitchFamily="18" charset="0"/>
              </a:rPr>
              <a:t>thập</a:t>
            </a:r>
            <a:r>
              <a:rPr lang="en-US" sz="2400" dirty="0">
                <a:latin typeface="+mj-lt"/>
                <a:cs typeface="Times New Roman" pitchFamily="18" charset="0"/>
              </a:rPr>
              <a:t> </a:t>
            </a:r>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phẩm</a:t>
            </a:r>
            <a:endParaRPr lang="en-US" sz="2400" dirty="0">
              <a:latin typeface="+mj-lt"/>
              <a:cs typeface="Times New Roman" pitchFamily="18" charset="0"/>
            </a:endParaRPr>
          </a:p>
          <a:p>
            <a:pPr marL="457200" lvl="0" indent="-457200">
              <a:buFont typeface="+mj-lt"/>
              <a:buAutoNum type="arabicPeriod"/>
            </a:pPr>
            <a:r>
              <a:rPr lang="en-US" sz="2400" dirty="0">
                <a:latin typeface="+mj-lt"/>
                <a:cs typeface="Times New Roman" pitchFamily="18" charset="0"/>
              </a:rPr>
              <a:t>Quy trình mang và tháo bỏ phương tiện phòng hộ cá nhân</a:t>
            </a:r>
          </a:p>
          <a:p>
            <a:pPr marL="457200" lvl="0" indent="-457200">
              <a:buFont typeface="+mj-lt"/>
              <a:buAutoNum type="arabicPeriod"/>
            </a:pPr>
            <a:r>
              <a:rPr lang="en-US" sz="2400" dirty="0">
                <a:latin typeface="+mj-lt"/>
                <a:cs typeface="Times New Roman" pitchFamily="18" charset="0"/>
              </a:rPr>
              <a:t>Phư</a:t>
            </a:r>
            <a:r>
              <a:rPr lang="vi-VN" sz="2400" dirty="0">
                <a:latin typeface="+mj-lt"/>
                <a:cs typeface="Times New Roman" pitchFamily="18" charset="0"/>
              </a:rPr>
              <a:t>ơ</a:t>
            </a:r>
            <a:r>
              <a:rPr lang="en-US" sz="2400" dirty="0">
                <a:latin typeface="+mj-lt"/>
                <a:cs typeface="Times New Roman" pitchFamily="18" charset="0"/>
              </a:rPr>
              <a:t>ng pháp thu thập bệnh phẩm</a:t>
            </a:r>
          </a:p>
          <a:p>
            <a:pPr marL="457200" lvl="0" indent="-457200">
              <a:buFont typeface="+mj-lt"/>
              <a:buAutoNum type="arabicPeriod"/>
            </a:pPr>
            <a:r>
              <a:rPr lang="en-US" sz="2400" dirty="0">
                <a:latin typeface="+mj-lt"/>
                <a:cs typeface="Times New Roman" pitchFamily="18" charset="0"/>
              </a:rPr>
              <a:t>Bảo quản, đóng gói, vận chuyển bệnh phẩm tới phòng thí nghiệm</a:t>
            </a:r>
          </a:p>
          <a:p>
            <a:pPr marL="457200" lvl="0" indent="-457200">
              <a:buFont typeface="+mj-lt"/>
              <a:buAutoNum type="arabicPeriod"/>
            </a:pPr>
            <a:r>
              <a:rPr lang="en-US" sz="2400" dirty="0">
                <a:latin typeface="+mj-lt"/>
                <a:cs typeface="Times New Roman" pitchFamily="18" charset="0"/>
              </a:rPr>
              <a:t>An toàn sinh học trong bảo quản, đóng gói, vận chuyển bệnh </a:t>
            </a:r>
            <a:r>
              <a:rPr lang="en-US" sz="2400" dirty="0" smtClean="0">
                <a:latin typeface="+mj-lt"/>
                <a:cs typeface="Times New Roman" pitchFamily="18" charset="0"/>
              </a:rPr>
              <a:t>phẩm</a:t>
            </a:r>
          </a:p>
          <a:p>
            <a:pPr marL="457200" lvl="0" indent="-457200">
              <a:buFont typeface="+mj-lt"/>
              <a:buAutoNum type="arabicPeriod"/>
            </a:pPr>
            <a:r>
              <a:rPr lang="en-US" sz="2400" dirty="0" smtClean="0">
                <a:latin typeface="+mj-lt"/>
                <a:cs typeface="Times New Roman" pitchFamily="18" charset="0"/>
              </a:rPr>
              <a:t>Xét nghiệm SARS-CoV-19</a:t>
            </a:r>
            <a:endParaRPr lang="en-US" sz="2400" dirty="0">
              <a:latin typeface="+mj-lt"/>
              <a:cs typeface="Times New Roman" pitchFamily="18" charset="0"/>
            </a:endParaRP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4393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err="1">
                <a:solidFill>
                  <a:schemeClr val="accent2">
                    <a:lumMod val="50000"/>
                  </a:schemeClr>
                </a:solidFill>
              </a:rPr>
              <a:t>Đóng</a:t>
            </a:r>
            <a:r>
              <a:rPr lang="en-US" b="1" dirty="0">
                <a:solidFill>
                  <a:schemeClr val="accent2">
                    <a:lumMod val="50000"/>
                  </a:schemeClr>
                </a:solidFill>
              </a:rPr>
              <a:t> </a:t>
            </a:r>
            <a:r>
              <a:rPr lang="en-US" b="1" dirty="0" err="1">
                <a:solidFill>
                  <a:schemeClr val="accent2">
                    <a:lumMod val="50000"/>
                  </a:schemeClr>
                </a:solidFill>
              </a:rPr>
              <a:t>gói</a:t>
            </a:r>
            <a:r>
              <a:rPr lang="en-US" b="1" dirty="0">
                <a:solidFill>
                  <a:schemeClr val="accent2">
                    <a:lumMod val="50000"/>
                  </a:schemeClr>
                </a:solidFill>
              </a:rPr>
              <a:t> </a:t>
            </a:r>
            <a:r>
              <a:rPr lang="en-US" b="1" dirty="0" err="1">
                <a:solidFill>
                  <a:schemeClr val="accent2">
                    <a:lumMod val="50000"/>
                  </a:schemeClr>
                </a:solidFill>
              </a:rPr>
              <a:t>bệnh</a:t>
            </a:r>
            <a:r>
              <a:rPr lang="en-US" b="1" dirty="0">
                <a:solidFill>
                  <a:schemeClr val="accent2">
                    <a:lumMod val="50000"/>
                  </a:schemeClr>
                </a:solidFill>
              </a:rPr>
              <a:t> </a:t>
            </a:r>
            <a:r>
              <a:rPr lang="en-US" b="1" dirty="0" err="1">
                <a:solidFill>
                  <a:schemeClr val="accent2">
                    <a:lumMod val="50000"/>
                  </a:schemeClr>
                </a:solidFill>
              </a:rPr>
              <a:t>phẩm</a:t>
            </a:r>
            <a:endParaRPr lang="en-US" b="1" dirty="0">
              <a:solidFill>
                <a:schemeClr val="accent2">
                  <a:lumMod val="50000"/>
                </a:schemeClr>
              </a:solidFill>
            </a:endParaRPr>
          </a:p>
        </p:txBody>
      </p:sp>
      <p:sp>
        <p:nvSpPr>
          <p:cNvPr id="3" name="Content Placeholder 2"/>
          <p:cNvSpPr>
            <a:spLocks noGrp="1"/>
          </p:cNvSpPr>
          <p:nvPr>
            <p:ph idx="1"/>
          </p:nvPr>
        </p:nvSpPr>
        <p:spPr>
          <a:xfrm>
            <a:off x="0" y="1219200"/>
            <a:ext cx="9144000" cy="4648187"/>
          </a:xfrm>
        </p:spPr>
        <p:txBody>
          <a:bodyPr>
            <a:noAutofit/>
          </a:bodyPr>
          <a:lstStyle/>
          <a:p>
            <a:pPr marL="0" indent="0">
              <a:lnSpc>
                <a:spcPct val="130000"/>
              </a:lnSpc>
              <a:spcBef>
                <a:spcPts val="0"/>
              </a:spcBef>
              <a:buNone/>
            </a:pPr>
            <a:r>
              <a:rPr lang="en-US" sz="2400" dirty="0">
                <a:latin typeface="+mj-lt"/>
                <a:cs typeface="Times New Roman" pitchFamily="18" charset="0"/>
              </a:rPr>
              <a:t>Bệnh phẩm khi vận chuyển phải được đóng gói kỹ trong 3 lớp bảo </a:t>
            </a:r>
            <a:r>
              <a:rPr lang="en-US" sz="2400" dirty="0" smtClean="0">
                <a:latin typeface="+mj-lt"/>
                <a:cs typeface="Times New Roman" pitchFamily="18" charset="0"/>
              </a:rPr>
              <a:t>vệ:</a:t>
            </a:r>
            <a:endParaRPr lang="en-US" sz="2400" dirty="0">
              <a:latin typeface="+mj-lt"/>
              <a:cs typeface="Times New Roman" pitchFamily="18" charset="0"/>
            </a:endParaRPr>
          </a:p>
          <a:p>
            <a:pPr>
              <a:lnSpc>
                <a:spcPct val="130000"/>
              </a:lnSpc>
              <a:spcBef>
                <a:spcPts val="0"/>
              </a:spcBef>
            </a:pPr>
            <a:r>
              <a:rPr lang="en-US" sz="2400" dirty="0" err="1">
                <a:latin typeface="+mj-lt"/>
                <a:cs typeface="Times New Roman" pitchFamily="18" charset="0"/>
              </a:rPr>
              <a:t>Siết</a:t>
            </a:r>
            <a:r>
              <a:rPr lang="en-US" sz="2400" dirty="0">
                <a:latin typeface="+mj-lt"/>
                <a:cs typeface="Times New Roman" pitchFamily="18" charset="0"/>
              </a:rPr>
              <a:t> </a:t>
            </a:r>
            <a:r>
              <a:rPr lang="en-US" sz="2400" dirty="0" err="1">
                <a:latin typeface="+mj-lt"/>
                <a:cs typeface="Times New Roman" pitchFamily="18" charset="0"/>
              </a:rPr>
              <a:t>chặt</a:t>
            </a:r>
            <a:r>
              <a:rPr lang="en-US" sz="2400" dirty="0">
                <a:latin typeface="+mj-lt"/>
                <a:cs typeface="Times New Roman" pitchFamily="18" charset="0"/>
              </a:rPr>
              <a:t> </a:t>
            </a:r>
            <a:r>
              <a:rPr lang="en-US" sz="2400" dirty="0" err="1">
                <a:latin typeface="+mj-lt"/>
                <a:cs typeface="Times New Roman" pitchFamily="18" charset="0"/>
              </a:rPr>
              <a:t>nắp</a:t>
            </a:r>
            <a:r>
              <a:rPr lang="en-US" sz="2400" dirty="0">
                <a:latin typeface="+mj-lt"/>
                <a:cs typeface="Times New Roman" pitchFamily="18" charset="0"/>
              </a:rPr>
              <a:t> </a:t>
            </a:r>
            <a:r>
              <a:rPr lang="en-US" sz="2400" dirty="0" err="1">
                <a:latin typeface="+mj-lt"/>
                <a:cs typeface="Times New Roman" pitchFamily="18" charset="0"/>
              </a:rPr>
              <a:t>tuýp</a:t>
            </a:r>
            <a:r>
              <a:rPr lang="en-US" sz="2400" dirty="0">
                <a:latin typeface="+mj-lt"/>
                <a:cs typeface="Times New Roman" pitchFamily="18" charset="0"/>
              </a:rPr>
              <a:t> </a:t>
            </a:r>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phẩm</a:t>
            </a:r>
            <a:r>
              <a:rPr lang="en-US" sz="2400" dirty="0">
                <a:latin typeface="+mj-lt"/>
                <a:cs typeface="Times New Roman" pitchFamily="18" charset="0"/>
              </a:rPr>
              <a:t>, </a:t>
            </a:r>
            <a:r>
              <a:rPr lang="en-US" sz="2400" dirty="0" err="1">
                <a:latin typeface="+mj-lt"/>
                <a:cs typeface="Times New Roman" pitchFamily="18" charset="0"/>
              </a:rPr>
              <a:t>bọc</a:t>
            </a:r>
            <a:r>
              <a:rPr lang="en-US" sz="2400" dirty="0">
                <a:latin typeface="+mj-lt"/>
                <a:cs typeface="Times New Roman" pitchFamily="18" charset="0"/>
              </a:rPr>
              <a:t> </a:t>
            </a:r>
            <a:r>
              <a:rPr lang="en-US" sz="2400" dirty="0" err="1">
                <a:latin typeface="+mj-lt"/>
                <a:cs typeface="Times New Roman" pitchFamily="18" charset="0"/>
              </a:rPr>
              <a:t>ngoài</a:t>
            </a:r>
            <a:r>
              <a:rPr lang="en-US" sz="2400" dirty="0">
                <a:latin typeface="+mj-lt"/>
                <a:cs typeface="Times New Roman" pitchFamily="18" charset="0"/>
              </a:rPr>
              <a:t> </a:t>
            </a:r>
            <a:r>
              <a:rPr lang="en-US" sz="2400" dirty="0" err="1">
                <a:latin typeface="+mj-lt"/>
                <a:cs typeface="Times New Roman" pitchFamily="18" charset="0"/>
              </a:rPr>
              <a:t>bằng</a:t>
            </a:r>
            <a:r>
              <a:rPr lang="en-US" sz="2400" dirty="0">
                <a:latin typeface="+mj-lt"/>
                <a:cs typeface="Times New Roman" pitchFamily="18" charset="0"/>
              </a:rPr>
              <a:t> </a:t>
            </a:r>
            <a:r>
              <a:rPr lang="en-US" sz="2400" dirty="0" err="1">
                <a:latin typeface="+mj-lt"/>
                <a:cs typeface="Times New Roman" pitchFamily="18" charset="0"/>
              </a:rPr>
              <a:t>giấy</a:t>
            </a:r>
            <a:r>
              <a:rPr lang="en-US" sz="2400" dirty="0">
                <a:latin typeface="+mj-lt"/>
                <a:cs typeface="Times New Roman" pitchFamily="18" charset="0"/>
              </a:rPr>
              <a:t> </a:t>
            </a:r>
            <a:r>
              <a:rPr lang="en-US" sz="2400" dirty="0" err="1">
                <a:latin typeface="+mj-lt"/>
                <a:cs typeface="Times New Roman" pitchFamily="18" charset="0"/>
              </a:rPr>
              <a:t>parafin</a:t>
            </a:r>
            <a:r>
              <a:rPr lang="en-US" sz="2400" dirty="0">
                <a:latin typeface="+mj-lt"/>
                <a:cs typeface="Times New Roman" pitchFamily="18" charset="0"/>
              </a:rPr>
              <a:t> (</a:t>
            </a:r>
            <a:r>
              <a:rPr lang="en-US" sz="2400" dirty="0" err="1">
                <a:latin typeface="+mj-lt"/>
                <a:cs typeface="Times New Roman" pitchFamily="18" charset="0"/>
              </a:rPr>
              <a:t>nếu</a:t>
            </a:r>
            <a:r>
              <a:rPr lang="en-US" sz="2400" dirty="0">
                <a:latin typeface="+mj-lt"/>
                <a:cs typeface="Times New Roman" pitchFamily="18" charset="0"/>
              </a:rPr>
              <a:t> </a:t>
            </a:r>
            <a:r>
              <a:rPr lang="en-US" sz="2400" dirty="0" err="1">
                <a:latin typeface="+mj-lt"/>
                <a:cs typeface="Times New Roman" pitchFamily="18" charset="0"/>
              </a:rPr>
              <a:t>có</a:t>
            </a:r>
            <a:r>
              <a:rPr lang="en-US" sz="2400" dirty="0">
                <a:latin typeface="+mj-lt"/>
                <a:cs typeface="Times New Roman" pitchFamily="18" charset="0"/>
              </a:rPr>
              <a:t>), </a:t>
            </a:r>
            <a:r>
              <a:rPr lang="en-US" sz="2400" dirty="0" err="1">
                <a:latin typeface="+mj-lt"/>
                <a:cs typeface="Times New Roman" pitchFamily="18" charset="0"/>
              </a:rPr>
              <a:t>bọc</a:t>
            </a:r>
            <a:r>
              <a:rPr lang="en-US" sz="2400" dirty="0">
                <a:latin typeface="+mj-lt"/>
                <a:cs typeface="Times New Roman" pitchFamily="18" charset="0"/>
              </a:rPr>
              <a:t> </a:t>
            </a:r>
            <a:r>
              <a:rPr lang="en-US" sz="2400" dirty="0" err="1">
                <a:latin typeface="+mj-lt"/>
                <a:cs typeface="Times New Roman" pitchFamily="18" charset="0"/>
              </a:rPr>
              <a:t>từng</a:t>
            </a:r>
            <a:r>
              <a:rPr lang="en-US" sz="2400" dirty="0">
                <a:latin typeface="+mj-lt"/>
                <a:cs typeface="Times New Roman" pitchFamily="18" charset="0"/>
              </a:rPr>
              <a:t> </a:t>
            </a:r>
            <a:r>
              <a:rPr lang="en-US" sz="2400" dirty="0" err="1">
                <a:latin typeface="+mj-lt"/>
                <a:cs typeface="Times New Roman" pitchFamily="18" charset="0"/>
              </a:rPr>
              <a:t>tuýp</a:t>
            </a:r>
            <a:r>
              <a:rPr lang="en-US" sz="2400" dirty="0">
                <a:latin typeface="+mj-lt"/>
                <a:cs typeface="Times New Roman" pitchFamily="18" charset="0"/>
              </a:rPr>
              <a:t> </a:t>
            </a:r>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phẩm</a:t>
            </a:r>
            <a:r>
              <a:rPr lang="en-US" sz="2400" dirty="0">
                <a:latin typeface="+mj-lt"/>
                <a:cs typeface="Times New Roman" pitchFamily="18" charset="0"/>
              </a:rPr>
              <a:t> </a:t>
            </a:r>
            <a:r>
              <a:rPr lang="en-US" sz="2400" dirty="0" err="1">
                <a:latin typeface="+mj-lt"/>
                <a:cs typeface="Times New Roman" pitchFamily="18" charset="0"/>
              </a:rPr>
              <a:t>bằng</a:t>
            </a:r>
            <a:r>
              <a:rPr lang="en-US" sz="2400" dirty="0">
                <a:latin typeface="+mj-lt"/>
                <a:cs typeface="Times New Roman" pitchFamily="18" charset="0"/>
              </a:rPr>
              <a:t> </a:t>
            </a:r>
            <a:r>
              <a:rPr lang="en-US" sz="2400" dirty="0" err="1">
                <a:latin typeface="+mj-lt"/>
                <a:cs typeface="Times New Roman" pitchFamily="18" charset="0"/>
              </a:rPr>
              <a:t>giấy</a:t>
            </a:r>
            <a:r>
              <a:rPr lang="en-US" sz="2400" dirty="0">
                <a:latin typeface="+mj-lt"/>
                <a:cs typeface="Times New Roman" pitchFamily="18" charset="0"/>
              </a:rPr>
              <a:t> </a:t>
            </a:r>
            <a:r>
              <a:rPr lang="en-US" sz="2400" dirty="0" err="1">
                <a:latin typeface="+mj-lt"/>
                <a:cs typeface="Times New Roman" pitchFamily="18" charset="0"/>
              </a:rPr>
              <a:t>thấm</a:t>
            </a:r>
            <a:r>
              <a:rPr lang="en-US" sz="2400" dirty="0">
                <a:latin typeface="+mj-lt"/>
                <a:cs typeface="Times New Roman" pitchFamily="18" charset="0"/>
              </a:rPr>
              <a:t>.</a:t>
            </a:r>
          </a:p>
          <a:p>
            <a:pPr>
              <a:lnSpc>
                <a:spcPct val="130000"/>
              </a:lnSpc>
              <a:spcBef>
                <a:spcPts val="0"/>
              </a:spcBef>
            </a:pPr>
            <a:r>
              <a:rPr lang="en-US" sz="2400" dirty="0" err="1">
                <a:latin typeface="+mj-lt"/>
                <a:cs typeface="Times New Roman" pitchFamily="18" charset="0"/>
              </a:rPr>
              <a:t>Đưa</a:t>
            </a:r>
            <a:r>
              <a:rPr lang="en-US" sz="2400" dirty="0">
                <a:latin typeface="+mj-lt"/>
                <a:cs typeface="Times New Roman" pitchFamily="18" charset="0"/>
              </a:rPr>
              <a:t> </a:t>
            </a:r>
            <a:r>
              <a:rPr lang="en-US" sz="2400" dirty="0" err="1">
                <a:latin typeface="+mj-lt"/>
                <a:cs typeface="Times New Roman" pitchFamily="18" charset="0"/>
              </a:rPr>
              <a:t>tuýp</a:t>
            </a:r>
            <a:r>
              <a:rPr lang="en-US" sz="2400" dirty="0">
                <a:latin typeface="+mj-lt"/>
                <a:cs typeface="Times New Roman" pitchFamily="18" charset="0"/>
              </a:rPr>
              <a:t> </a:t>
            </a:r>
            <a:r>
              <a:rPr lang="en-US" sz="2400" dirty="0" err="1">
                <a:latin typeface="+mj-lt"/>
                <a:cs typeface="Times New Roman" pitchFamily="18" charset="0"/>
              </a:rPr>
              <a:t>vào</a:t>
            </a:r>
            <a:r>
              <a:rPr lang="en-US" sz="2400" dirty="0">
                <a:latin typeface="+mj-lt"/>
                <a:cs typeface="Times New Roman" pitchFamily="18" charset="0"/>
              </a:rPr>
              <a:t> </a:t>
            </a:r>
            <a:r>
              <a:rPr lang="en-US" sz="2400" dirty="0" err="1">
                <a:latin typeface="+mj-lt"/>
                <a:cs typeface="Times New Roman" pitchFamily="18" charset="0"/>
              </a:rPr>
              <a:t>túi</a:t>
            </a:r>
            <a:r>
              <a:rPr lang="en-US" sz="2400" dirty="0">
                <a:latin typeface="+mj-lt"/>
                <a:cs typeface="Times New Roman" pitchFamily="18" charset="0"/>
              </a:rPr>
              <a:t> </a:t>
            </a:r>
            <a:r>
              <a:rPr lang="en-US" sz="2400" dirty="0" err="1">
                <a:latin typeface="+mj-lt"/>
                <a:cs typeface="Times New Roman" pitchFamily="18" charset="0"/>
              </a:rPr>
              <a:t>vận</a:t>
            </a:r>
            <a:r>
              <a:rPr lang="en-US" sz="2400" dirty="0">
                <a:latin typeface="+mj-lt"/>
                <a:cs typeface="Times New Roman" pitchFamily="18" charset="0"/>
              </a:rPr>
              <a:t> </a:t>
            </a:r>
            <a:r>
              <a:rPr lang="en-US" sz="2400" dirty="0" err="1">
                <a:latin typeface="+mj-lt"/>
                <a:cs typeface="Times New Roman" pitchFamily="18" charset="0"/>
              </a:rPr>
              <a:t>chuyển</a:t>
            </a:r>
            <a:r>
              <a:rPr lang="en-US" sz="2400" dirty="0">
                <a:latin typeface="+mj-lt"/>
                <a:cs typeface="Times New Roman" pitchFamily="18" charset="0"/>
              </a:rPr>
              <a:t> (</a:t>
            </a:r>
            <a:r>
              <a:rPr lang="en-US" sz="2400" dirty="0" err="1">
                <a:latin typeface="+mj-lt"/>
                <a:cs typeface="Times New Roman" pitchFamily="18" charset="0"/>
              </a:rPr>
              <a:t>hoặc</a:t>
            </a:r>
            <a:r>
              <a:rPr lang="en-US" sz="2400" dirty="0">
                <a:latin typeface="+mj-lt"/>
                <a:cs typeface="Times New Roman" pitchFamily="18" charset="0"/>
              </a:rPr>
              <a:t> </a:t>
            </a:r>
            <a:r>
              <a:rPr lang="en-US" sz="2400" dirty="0" err="1">
                <a:latin typeface="+mj-lt"/>
                <a:cs typeface="Times New Roman" pitchFamily="18" charset="0"/>
              </a:rPr>
              <a:t>lọ</a:t>
            </a:r>
            <a:r>
              <a:rPr lang="en-US" sz="2400" dirty="0">
                <a:latin typeface="+mj-lt"/>
                <a:cs typeface="Times New Roman" pitchFamily="18" charset="0"/>
              </a:rPr>
              <a:t> </a:t>
            </a:r>
            <a:r>
              <a:rPr lang="en-US" sz="2400" dirty="0" err="1">
                <a:latin typeface="+mj-lt"/>
                <a:cs typeface="Times New Roman" pitchFamily="18" charset="0"/>
              </a:rPr>
              <a:t>có</a:t>
            </a:r>
            <a:r>
              <a:rPr lang="en-US" sz="2400" dirty="0">
                <a:latin typeface="+mj-lt"/>
                <a:cs typeface="Times New Roman" pitchFamily="18" charset="0"/>
              </a:rPr>
              <a:t> </a:t>
            </a:r>
            <a:r>
              <a:rPr lang="en-US" sz="2400" dirty="0" err="1">
                <a:latin typeface="+mj-lt"/>
                <a:cs typeface="Times New Roman" pitchFamily="18" charset="0"/>
              </a:rPr>
              <a:t>nắp</a:t>
            </a:r>
            <a:r>
              <a:rPr lang="en-US" sz="2400" dirty="0">
                <a:latin typeface="+mj-lt"/>
                <a:cs typeface="Times New Roman" pitchFamily="18" charset="0"/>
              </a:rPr>
              <a:t> </a:t>
            </a:r>
            <a:r>
              <a:rPr lang="en-US" sz="2400" dirty="0" err="1">
                <a:latin typeface="+mj-lt"/>
                <a:cs typeface="Times New Roman" pitchFamily="18" charset="0"/>
              </a:rPr>
              <a:t>kín</a:t>
            </a:r>
            <a:r>
              <a:rPr lang="en-US" sz="2400" dirty="0">
                <a:latin typeface="+mj-lt"/>
                <a:cs typeface="Times New Roman" pitchFamily="18" charset="0"/>
              </a:rPr>
              <a:t>).</a:t>
            </a:r>
          </a:p>
          <a:p>
            <a:pPr>
              <a:lnSpc>
                <a:spcPct val="130000"/>
              </a:lnSpc>
              <a:spcBef>
                <a:spcPts val="0"/>
              </a:spcBef>
            </a:pPr>
            <a:r>
              <a:rPr lang="en-US" sz="2400" dirty="0" err="1">
                <a:latin typeface="+mj-lt"/>
                <a:cs typeface="Times New Roman" pitchFamily="18" charset="0"/>
              </a:rPr>
              <a:t>Bọc</a:t>
            </a:r>
            <a:r>
              <a:rPr lang="en-US" sz="2400" dirty="0">
                <a:latin typeface="+mj-lt"/>
                <a:cs typeface="Times New Roman" pitchFamily="18" charset="0"/>
              </a:rPr>
              <a:t> ra </a:t>
            </a:r>
            <a:r>
              <a:rPr lang="en-US" sz="2400" dirty="0" err="1">
                <a:latin typeface="+mj-lt"/>
                <a:cs typeface="Times New Roman" pitchFamily="18" charset="0"/>
              </a:rPr>
              <a:t>ngoài</a:t>
            </a:r>
            <a:r>
              <a:rPr lang="en-US" sz="2400" dirty="0">
                <a:latin typeface="+mj-lt"/>
                <a:cs typeface="Times New Roman" pitchFamily="18" charset="0"/>
              </a:rPr>
              <a:t> </a:t>
            </a:r>
            <a:r>
              <a:rPr lang="en-US" sz="2400" dirty="0" err="1">
                <a:latin typeface="+mj-lt"/>
                <a:cs typeface="Times New Roman" pitchFamily="18" charset="0"/>
              </a:rPr>
              <a:t>các</a:t>
            </a:r>
            <a:r>
              <a:rPr lang="en-US" sz="2400" dirty="0">
                <a:latin typeface="+mj-lt"/>
                <a:cs typeface="Times New Roman" pitchFamily="18" charset="0"/>
              </a:rPr>
              <a:t> </a:t>
            </a:r>
            <a:r>
              <a:rPr lang="en-US" sz="2400" dirty="0" err="1">
                <a:latin typeface="+mj-lt"/>
                <a:cs typeface="Times New Roman" pitchFamily="18" charset="0"/>
              </a:rPr>
              <a:t>túi</a:t>
            </a:r>
            <a:r>
              <a:rPr lang="en-US" sz="2400" dirty="0">
                <a:latin typeface="+mj-lt"/>
                <a:cs typeface="Times New Roman" pitchFamily="18" charset="0"/>
              </a:rPr>
              <a:t> </a:t>
            </a:r>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phẩm</a:t>
            </a:r>
            <a:r>
              <a:rPr lang="en-US" sz="2400" dirty="0">
                <a:latin typeface="+mj-lt"/>
                <a:cs typeface="Times New Roman" pitchFamily="18" charset="0"/>
              </a:rPr>
              <a:t> </a:t>
            </a:r>
            <a:r>
              <a:rPr lang="en-US" sz="2400" dirty="0" err="1">
                <a:latin typeface="+mj-lt"/>
                <a:cs typeface="Times New Roman" pitchFamily="18" charset="0"/>
              </a:rPr>
              <a:t>bằng</a:t>
            </a:r>
            <a:r>
              <a:rPr lang="en-US" sz="2400" dirty="0">
                <a:latin typeface="+mj-lt"/>
                <a:cs typeface="Times New Roman" pitchFamily="18" charset="0"/>
              </a:rPr>
              <a:t> </a:t>
            </a:r>
            <a:r>
              <a:rPr lang="en-US" sz="2400" dirty="0" err="1">
                <a:latin typeface="+mj-lt"/>
                <a:cs typeface="Times New Roman" pitchFamily="18" charset="0"/>
              </a:rPr>
              <a:t>giấy</a:t>
            </a:r>
            <a:r>
              <a:rPr lang="en-US" sz="2400" dirty="0">
                <a:latin typeface="+mj-lt"/>
                <a:cs typeface="Times New Roman" pitchFamily="18" charset="0"/>
              </a:rPr>
              <a:t> </a:t>
            </a:r>
            <a:r>
              <a:rPr lang="en-US" sz="2400" dirty="0" err="1">
                <a:latin typeface="+mj-lt"/>
                <a:cs typeface="Times New Roman" pitchFamily="18" charset="0"/>
              </a:rPr>
              <a:t>thấm</a:t>
            </a:r>
            <a:r>
              <a:rPr lang="en-US" sz="2400" dirty="0">
                <a:latin typeface="+mj-lt"/>
                <a:cs typeface="Times New Roman" pitchFamily="18" charset="0"/>
              </a:rPr>
              <a:t> </a:t>
            </a:r>
            <a:r>
              <a:rPr lang="en-US" sz="2400" dirty="0" err="1">
                <a:latin typeface="+mj-lt"/>
                <a:cs typeface="Times New Roman" pitchFamily="18" charset="0"/>
              </a:rPr>
              <a:t>hoặc</a:t>
            </a:r>
            <a:r>
              <a:rPr lang="en-US" sz="2400" dirty="0">
                <a:latin typeface="+mj-lt"/>
                <a:cs typeface="Times New Roman" pitchFamily="18" charset="0"/>
              </a:rPr>
              <a:t> </a:t>
            </a:r>
            <a:r>
              <a:rPr lang="en-US" sz="2400" dirty="0" err="1">
                <a:latin typeface="+mj-lt"/>
                <a:cs typeface="Times New Roman" pitchFamily="18" charset="0"/>
              </a:rPr>
              <a:t>bông</a:t>
            </a:r>
            <a:r>
              <a:rPr lang="en-US" sz="2400" dirty="0">
                <a:latin typeface="+mj-lt"/>
                <a:cs typeface="Times New Roman" pitchFamily="18" charset="0"/>
              </a:rPr>
              <a:t> </a:t>
            </a:r>
            <a:r>
              <a:rPr lang="en-US" sz="2400" dirty="0" err="1">
                <a:latin typeface="+mj-lt"/>
                <a:cs typeface="Times New Roman" pitchFamily="18" charset="0"/>
              </a:rPr>
              <a:t>thấm</a:t>
            </a:r>
            <a:r>
              <a:rPr lang="en-US" sz="2400" dirty="0">
                <a:latin typeface="+mj-lt"/>
                <a:cs typeface="Times New Roman" pitchFamily="18" charset="0"/>
              </a:rPr>
              <a:t> </a:t>
            </a:r>
            <a:r>
              <a:rPr lang="en-US" sz="2400" dirty="0" err="1">
                <a:latin typeface="+mj-lt"/>
                <a:cs typeface="Times New Roman" pitchFamily="18" charset="0"/>
              </a:rPr>
              <a:t>nước</a:t>
            </a:r>
            <a:r>
              <a:rPr lang="en-US" sz="2400" dirty="0">
                <a:latin typeface="+mj-lt"/>
                <a:cs typeface="Times New Roman" pitchFamily="18" charset="0"/>
              </a:rPr>
              <a:t> </a:t>
            </a:r>
            <a:r>
              <a:rPr lang="en-US" sz="2400" dirty="0" err="1">
                <a:latin typeface="+mj-lt"/>
                <a:cs typeface="Times New Roman" pitchFamily="18" charset="0"/>
              </a:rPr>
              <a:t>có</a:t>
            </a:r>
            <a:r>
              <a:rPr lang="en-US" sz="2400" dirty="0">
                <a:latin typeface="+mj-lt"/>
                <a:cs typeface="Times New Roman" pitchFamily="18" charset="0"/>
              </a:rPr>
              <a:t> </a:t>
            </a:r>
            <a:r>
              <a:rPr lang="en-US" sz="2400" dirty="0" err="1">
                <a:latin typeface="+mj-lt"/>
                <a:cs typeface="Times New Roman" pitchFamily="18" charset="0"/>
              </a:rPr>
              <a:t>chứa</a:t>
            </a:r>
            <a:r>
              <a:rPr lang="en-US" sz="2400" dirty="0">
                <a:latin typeface="+mj-lt"/>
                <a:cs typeface="Times New Roman" pitchFamily="18" charset="0"/>
              </a:rPr>
              <a:t> </a:t>
            </a:r>
            <a:r>
              <a:rPr lang="en-US" sz="2400" dirty="0" err="1">
                <a:latin typeface="+mj-lt"/>
                <a:cs typeface="Times New Roman" pitchFamily="18" charset="0"/>
              </a:rPr>
              <a:t>chất</a:t>
            </a:r>
            <a:r>
              <a:rPr lang="en-US" sz="2400" dirty="0">
                <a:latin typeface="+mj-lt"/>
                <a:cs typeface="Times New Roman" pitchFamily="18" charset="0"/>
              </a:rPr>
              <a:t> </a:t>
            </a:r>
            <a:r>
              <a:rPr lang="en-US" sz="2400" dirty="0" err="1">
                <a:latin typeface="+mj-lt"/>
                <a:cs typeface="Times New Roman" pitchFamily="18" charset="0"/>
              </a:rPr>
              <a:t>tẩy</a:t>
            </a:r>
            <a:r>
              <a:rPr lang="en-US" sz="2400" dirty="0">
                <a:latin typeface="+mj-lt"/>
                <a:cs typeface="Times New Roman" pitchFamily="18" charset="0"/>
              </a:rPr>
              <a:t> </a:t>
            </a:r>
            <a:r>
              <a:rPr lang="en-US" sz="2400" dirty="0" err="1">
                <a:latin typeface="+mj-lt"/>
                <a:cs typeface="Times New Roman" pitchFamily="18" charset="0"/>
              </a:rPr>
              <a:t>trùng</a:t>
            </a:r>
            <a:r>
              <a:rPr lang="en-US" sz="2400" dirty="0">
                <a:latin typeface="+mj-lt"/>
                <a:cs typeface="Times New Roman" pitchFamily="18" charset="0"/>
              </a:rPr>
              <a:t> (</a:t>
            </a:r>
            <a:r>
              <a:rPr lang="en-US" sz="2400" dirty="0" err="1">
                <a:latin typeface="+mj-lt"/>
                <a:cs typeface="Times New Roman" pitchFamily="18" charset="0"/>
              </a:rPr>
              <a:t>cloramine</a:t>
            </a:r>
            <a:r>
              <a:rPr lang="en-US" sz="2400" dirty="0">
                <a:latin typeface="+mj-lt"/>
                <a:cs typeface="Times New Roman" pitchFamily="18" charset="0"/>
              </a:rPr>
              <a:t> B ...), </a:t>
            </a:r>
            <a:r>
              <a:rPr lang="en-US" sz="2400" dirty="0" err="1">
                <a:latin typeface="+mj-lt"/>
                <a:cs typeface="Times New Roman" pitchFamily="18" charset="0"/>
              </a:rPr>
              <a:t>đặt</a:t>
            </a:r>
            <a:r>
              <a:rPr lang="en-US" sz="2400" dirty="0">
                <a:latin typeface="+mj-lt"/>
                <a:cs typeface="Times New Roman" pitchFamily="18" charset="0"/>
              </a:rPr>
              <a:t> </a:t>
            </a:r>
            <a:r>
              <a:rPr lang="en-US" sz="2400" dirty="0" err="1">
                <a:latin typeface="+mj-lt"/>
                <a:cs typeface="Times New Roman" pitchFamily="18" charset="0"/>
              </a:rPr>
              <a:t>gói</a:t>
            </a:r>
            <a:r>
              <a:rPr lang="en-US" sz="2400" dirty="0">
                <a:latin typeface="+mj-lt"/>
                <a:cs typeface="Times New Roman" pitchFamily="18" charset="0"/>
              </a:rPr>
              <a:t> </a:t>
            </a:r>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phẩm</a:t>
            </a:r>
            <a:r>
              <a:rPr lang="en-US" sz="2400" dirty="0">
                <a:latin typeface="+mj-lt"/>
                <a:cs typeface="Times New Roman" pitchFamily="18" charset="0"/>
              </a:rPr>
              <a:t> </a:t>
            </a:r>
            <a:r>
              <a:rPr lang="en-US" sz="2400" dirty="0" err="1">
                <a:latin typeface="+mj-lt"/>
                <a:cs typeface="Times New Roman" pitchFamily="18" charset="0"/>
              </a:rPr>
              <a:t>vào</a:t>
            </a:r>
            <a:r>
              <a:rPr lang="en-US" sz="2400" dirty="0">
                <a:latin typeface="+mj-lt"/>
                <a:cs typeface="Times New Roman" pitchFamily="18" charset="0"/>
              </a:rPr>
              <a:t> </a:t>
            </a:r>
            <a:r>
              <a:rPr lang="en-US" sz="2400" dirty="0" err="1">
                <a:latin typeface="+mj-lt"/>
                <a:cs typeface="Times New Roman" pitchFamily="18" charset="0"/>
              </a:rPr>
              <a:t>túi</a:t>
            </a:r>
            <a:r>
              <a:rPr lang="en-US" sz="2400" dirty="0">
                <a:latin typeface="+mj-lt"/>
                <a:cs typeface="Times New Roman" pitchFamily="18" charset="0"/>
              </a:rPr>
              <a:t> nylon </a:t>
            </a:r>
            <a:r>
              <a:rPr lang="en-US" sz="2400" dirty="0" err="1">
                <a:latin typeface="+mj-lt"/>
                <a:cs typeface="Times New Roman" pitchFamily="18" charset="0"/>
              </a:rPr>
              <a:t>thứ</a:t>
            </a:r>
            <a:r>
              <a:rPr lang="en-US" sz="2400" dirty="0">
                <a:latin typeface="+mj-lt"/>
                <a:cs typeface="Times New Roman" pitchFamily="18" charset="0"/>
              </a:rPr>
              <a:t> 2, </a:t>
            </a:r>
            <a:r>
              <a:rPr lang="en-US" sz="2400" dirty="0" err="1">
                <a:latin typeface="+mj-lt"/>
                <a:cs typeface="Times New Roman" pitchFamily="18" charset="0"/>
              </a:rPr>
              <a:t>buộc</a:t>
            </a:r>
            <a:r>
              <a:rPr lang="en-US" sz="2400" dirty="0">
                <a:latin typeface="+mj-lt"/>
                <a:cs typeface="Times New Roman" pitchFamily="18" charset="0"/>
              </a:rPr>
              <a:t> </a:t>
            </a:r>
            <a:r>
              <a:rPr lang="en-US" sz="2400" dirty="0" err="1">
                <a:latin typeface="+mj-lt"/>
                <a:cs typeface="Times New Roman" pitchFamily="18" charset="0"/>
              </a:rPr>
              <a:t>chặt</a:t>
            </a:r>
            <a:r>
              <a:rPr lang="en-US" sz="2400" dirty="0">
                <a:latin typeface="+mj-lt"/>
                <a:cs typeface="Times New Roman" pitchFamily="18" charset="0"/>
              </a:rPr>
              <a:t>.</a:t>
            </a:r>
          </a:p>
          <a:p>
            <a:pPr>
              <a:lnSpc>
                <a:spcPct val="130000"/>
              </a:lnSpc>
              <a:spcBef>
                <a:spcPts val="0"/>
              </a:spcBef>
            </a:pPr>
            <a:r>
              <a:rPr lang="en-US" sz="2400" dirty="0" err="1">
                <a:latin typeface="+mj-lt"/>
                <a:cs typeface="Times New Roman" pitchFamily="18" charset="0"/>
              </a:rPr>
              <a:t>Các</a:t>
            </a:r>
            <a:r>
              <a:rPr lang="en-US" sz="2400" dirty="0">
                <a:latin typeface="+mj-lt"/>
                <a:cs typeface="Times New Roman" pitchFamily="18" charset="0"/>
              </a:rPr>
              <a:t> </a:t>
            </a:r>
            <a:r>
              <a:rPr lang="en-US" sz="2400" dirty="0" err="1">
                <a:latin typeface="+mj-lt"/>
                <a:cs typeface="Times New Roman" pitchFamily="18" charset="0"/>
              </a:rPr>
              <a:t>phiếu</a:t>
            </a:r>
            <a:r>
              <a:rPr lang="en-US" sz="2400" dirty="0">
                <a:latin typeface="+mj-lt"/>
                <a:cs typeface="Times New Roman" pitchFamily="18" charset="0"/>
              </a:rPr>
              <a:t> </a:t>
            </a:r>
            <a:r>
              <a:rPr lang="en-US" sz="2400" dirty="0" err="1">
                <a:latin typeface="+mj-lt"/>
                <a:cs typeface="Times New Roman" pitchFamily="18" charset="0"/>
              </a:rPr>
              <a:t>thu</a:t>
            </a:r>
            <a:r>
              <a:rPr lang="en-US" sz="2400" dirty="0">
                <a:latin typeface="+mj-lt"/>
                <a:cs typeface="Times New Roman" pitchFamily="18" charset="0"/>
              </a:rPr>
              <a:t> </a:t>
            </a:r>
            <a:r>
              <a:rPr lang="en-US" sz="2400" dirty="0" err="1">
                <a:latin typeface="+mj-lt"/>
                <a:cs typeface="Times New Roman" pitchFamily="18" charset="0"/>
              </a:rPr>
              <a:t>thập</a:t>
            </a:r>
            <a:r>
              <a:rPr lang="en-US" sz="2400" dirty="0">
                <a:latin typeface="+mj-lt"/>
                <a:cs typeface="Times New Roman" pitchFamily="18" charset="0"/>
              </a:rPr>
              <a:t> </a:t>
            </a:r>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phẩm</a:t>
            </a:r>
            <a:r>
              <a:rPr lang="en-US" sz="2400" dirty="0">
                <a:latin typeface="+mj-lt"/>
                <a:cs typeface="Times New Roman" pitchFamily="18" charset="0"/>
              </a:rPr>
              <a:t> </a:t>
            </a:r>
            <a:r>
              <a:rPr lang="en-US" sz="2400" dirty="0" err="1">
                <a:latin typeface="+mj-lt"/>
                <a:cs typeface="Times New Roman" pitchFamily="18" charset="0"/>
              </a:rPr>
              <a:t>được</a:t>
            </a:r>
            <a:r>
              <a:rPr lang="en-US" sz="2400" dirty="0">
                <a:latin typeface="+mj-lt"/>
                <a:cs typeface="Times New Roman" pitchFamily="18" charset="0"/>
              </a:rPr>
              <a:t> </a:t>
            </a:r>
            <a:r>
              <a:rPr lang="en-US" sz="2400" dirty="0" err="1">
                <a:latin typeface="+mj-lt"/>
                <a:cs typeface="Times New Roman" pitchFamily="18" charset="0"/>
              </a:rPr>
              <a:t>đóng</a:t>
            </a:r>
            <a:r>
              <a:rPr lang="en-US" sz="2400" dirty="0">
                <a:latin typeface="+mj-lt"/>
                <a:cs typeface="Times New Roman" pitchFamily="18" charset="0"/>
              </a:rPr>
              <a:t> </a:t>
            </a:r>
            <a:r>
              <a:rPr lang="en-US" sz="2400" dirty="0" err="1">
                <a:latin typeface="+mj-lt"/>
                <a:cs typeface="Times New Roman" pitchFamily="18" charset="0"/>
              </a:rPr>
              <a:t>gói</a:t>
            </a:r>
            <a:r>
              <a:rPr lang="en-US" sz="2400" dirty="0">
                <a:latin typeface="+mj-lt"/>
                <a:cs typeface="Times New Roman" pitchFamily="18" charset="0"/>
              </a:rPr>
              <a:t> </a:t>
            </a:r>
            <a:r>
              <a:rPr lang="en-US" sz="2400" dirty="0" err="1">
                <a:latin typeface="+mj-lt"/>
                <a:cs typeface="Times New Roman" pitchFamily="18" charset="0"/>
              </a:rPr>
              <a:t>chung</a:t>
            </a:r>
            <a:r>
              <a:rPr lang="en-US" sz="2400" dirty="0">
                <a:latin typeface="+mj-lt"/>
                <a:cs typeface="Times New Roman" pitchFamily="18" charset="0"/>
              </a:rPr>
              <a:t> </a:t>
            </a:r>
            <a:r>
              <a:rPr lang="en-US" sz="2400" dirty="0" err="1">
                <a:latin typeface="+mj-lt"/>
                <a:cs typeface="Times New Roman" pitchFamily="18" charset="0"/>
              </a:rPr>
              <a:t>vào</a:t>
            </a:r>
            <a:r>
              <a:rPr lang="en-US" sz="2400" dirty="0">
                <a:latin typeface="+mj-lt"/>
                <a:cs typeface="Times New Roman" pitchFamily="18" charset="0"/>
              </a:rPr>
              <a:t> </a:t>
            </a:r>
            <a:r>
              <a:rPr lang="en-US" sz="2400" dirty="0" err="1">
                <a:latin typeface="+mj-lt"/>
                <a:cs typeface="Times New Roman" pitchFamily="18" charset="0"/>
              </a:rPr>
              <a:t>túi</a:t>
            </a:r>
            <a:r>
              <a:rPr lang="en-US" sz="2400" dirty="0">
                <a:latin typeface="+mj-lt"/>
                <a:cs typeface="Times New Roman" pitchFamily="18" charset="0"/>
              </a:rPr>
              <a:t> nylon </a:t>
            </a:r>
            <a:r>
              <a:rPr lang="en-US" sz="2400" dirty="0" err="1">
                <a:latin typeface="+mj-lt"/>
                <a:cs typeface="Times New Roman" pitchFamily="18" charset="0"/>
              </a:rPr>
              <a:t>cuối</a:t>
            </a:r>
            <a:r>
              <a:rPr lang="en-US" sz="2400" dirty="0">
                <a:latin typeface="+mj-lt"/>
                <a:cs typeface="Times New Roman" pitchFamily="18" charset="0"/>
              </a:rPr>
              <a:t> </a:t>
            </a:r>
            <a:r>
              <a:rPr lang="en-US" sz="2400" dirty="0" err="1">
                <a:latin typeface="+mj-lt"/>
                <a:cs typeface="Times New Roman" pitchFamily="18" charset="0"/>
              </a:rPr>
              <a:t>cùng</a:t>
            </a:r>
            <a:r>
              <a:rPr lang="en-US" sz="2400" dirty="0">
                <a:latin typeface="+mj-lt"/>
                <a:cs typeface="Times New Roman" pitchFamily="18" charset="0"/>
              </a:rPr>
              <a:t>, </a:t>
            </a:r>
            <a:r>
              <a:rPr lang="en-US" sz="2400" dirty="0" err="1">
                <a:latin typeface="+mj-lt"/>
                <a:cs typeface="Times New Roman" pitchFamily="18" charset="0"/>
              </a:rPr>
              <a:t>buộc</a:t>
            </a:r>
            <a:r>
              <a:rPr lang="en-US" sz="2400" dirty="0">
                <a:latin typeface="+mj-lt"/>
                <a:cs typeface="Times New Roman" pitchFamily="18" charset="0"/>
              </a:rPr>
              <a:t> </a:t>
            </a:r>
            <a:r>
              <a:rPr lang="en-US" sz="2400" dirty="0" err="1">
                <a:latin typeface="+mj-lt"/>
                <a:cs typeface="Times New Roman" pitchFamily="18" charset="0"/>
              </a:rPr>
              <a:t>chặt</a:t>
            </a:r>
            <a:r>
              <a:rPr lang="en-US" sz="2400" dirty="0">
                <a:latin typeface="+mj-lt"/>
                <a:cs typeface="Times New Roman" pitchFamily="18" charset="0"/>
              </a:rPr>
              <a:t>, </a:t>
            </a:r>
            <a:r>
              <a:rPr lang="en-US" sz="2400" dirty="0" err="1">
                <a:latin typeface="+mj-lt"/>
                <a:cs typeface="Times New Roman" pitchFamily="18" charset="0"/>
              </a:rPr>
              <a:t>chuyển</a:t>
            </a:r>
            <a:r>
              <a:rPr lang="en-US" sz="2400" dirty="0">
                <a:latin typeface="+mj-lt"/>
                <a:cs typeface="Times New Roman" pitchFamily="18" charset="0"/>
              </a:rPr>
              <a:t> </a:t>
            </a:r>
            <a:r>
              <a:rPr lang="en-US" sz="2400" dirty="0" err="1">
                <a:latin typeface="+mj-lt"/>
                <a:cs typeface="Times New Roman" pitchFamily="18" charset="0"/>
              </a:rPr>
              <a:t>vào</a:t>
            </a:r>
            <a:r>
              <a:rPr lang="en-US" sz="2400" dirty="0">
                <a:latin typeface="+mj-lt"/>
                <a:cs typeface="Times New Roman" pitchFamily="18" charset="0"/>
              </a:rPr>
              <a:t> </a:t>
            </a:r>
            <a:r>
              <a:rPr lang="en-US" sz="2400" dirty="0" err="1">
                <a:latin typeface="+mj-lt"/>
                <a:cs typeface="Times New Roman" pitchFamily="18" charset="0"/>
              </a:rPr>
              <a:t>phích</a:t>
            </a:r>
            <a:r>
              <a:rPr lang="en-US" sz="2400" dirty="0">
                <a:latin typeface="+mj-lt"/>
                <a:cs typeface="Times New Roman" pitchFamily="18" charset="0"/>
              </a:rPr>
              <a:t> </a:t>
            </a:r>
            <a:r>
              <a:rPr lang="en-US" sz="2400" dirty="0" err="1">
                <a:latin typeface="+mj-lt"/>
                <a:cs typeface="Times New Roman" pitchFamily="18" charset="0"/>
              </a:rPr>
              <a:t>lạnh</a:t>
            </a:r>
            <a:r>
              <a:rPr lang="en-US" sz="2400" dirty="0">
                <a:latin typeface="+mj-lt"/>
                <a:cs typeface="Times New Roman" pitchFamily="18" charset="0"/>
              </a:rPr>
              <a:t>, </a:t>
            </a:r>
            <a:r>
              <a:rPr lang="en-US" sz="2400" dirty="0" err="1">
                <a:latin typeface="+mj-lt"/>
                <a:cs typeface="Times New Roman" pitchFamily="18" charset="0"/>
              </a:rPr>
              <a:t>bên</a:t>
            </a:r>
            <a:r>
              <a:rPr lang="en-US" sz="2400" dirty="0">
                <a:latin typeface="+mj-lt"/>
                <a:cs typeface="Times New Roman" pitchFamily="18" charset="0"/>
              </a:rPr>
              <a:t> </a:t>
            </a:r>
            <a:r>
              <a:rPr lang="en-US" sz="2400" dirty="0" err="1">
                <a:latin typeface="+mj-lt"/>
                <a:cs typeface="Times New Roman" pitchFamily="18" charset="0"/>
              </a:rPr>
              <a:t>ngoài</a:t>
            </a:r>
            <a:r>
              <a:rPr lang="en-US" sz="2400" dirty="0">
                <a:latin typeface="+mj-lt"/>
                <a:cs typeface="Times New Roman" pitchFamily="18" charset="0"/>
              </a:rPr>
              <a:t> </a:t>
            </a:r>
            <a:r>
              <a:rPr lang="en-US" sz="2400" dirty="0" err="1">
                <a:latin typeface="+mj-lt"/>
                <a:cs typeface="Times New Roman" pitchFamily="18" charset="0"/>
              </a:rPr>
              <a:t>có</a:t>
            </a:r>
            <a:r>
              <a:rPr lang="en-US" sz="2400" dirty="0">
                <a:latin typeface="+mj-lt"/>
                <a:cs typeface="Times New Roman" pitchFamily="18" charset="0"/>
              </a:rPr>
              <a:t> </a:t>
            </a:r>
            <a:r>
              <a:rPr lang="en-US" sz="2400" dirty="0" err="1">
                <a:latin typeface="+mj-lt"/>
                <a:cs typeface="Times New Roman" pitchFamily="18" charset="0"/>
              </a:rPr>
              <a:t>vẽ</a:t>
            </a:r>
            <a:r>
              <a:rPr lang="en-US" sz="2400" dirty="0">
                <a:latin typeface="+mj-lt"/>
                <a:cs typeface="Times New Roman" pitchFamily="18" charset="0"/>
              </a:rPr>
              <a:t> </a:t>
            </a:r>
            <a:r>
              <a:rPr lang="en-US" sz="2400" dirty="0" err="1">
                <a:latin typeface="+mj-lt"/>
                <a:cs typeface="Times New Roman" pitchFamily="18" charset="0"/>
              </a:rPr>
              <a:t>các</a:t>
            </a:r>
            <a:r>
              <a:rPr lang="en-US" sz="2400" dirty="0">
                <a:latin typeface="+mj-lt"/>
                <a:cs typeface="Times New Roman" pitchFamily="18" charset="0"/>
              </a:rPr>
              <a:t> logo </a:t>
            </a:r>
            <a:r>
              <a:rPr lang="en-US" sz="2400" dirty="0" err="1">
                <a:latin typeface="+mj-lt"/>
                <a:cs typeface="Times New Roman" pitchFamily="18" charset="0"/>
              </a:rPr>
              <a:t>quy</a:t>
            </a:r>
            <a:r>
              <a:rPr lang="en-US" sz="2400" dirty="0">
                <a:latin typeface="+mj-lt"/>
                <a:cs typeface="Times New Roman" pitchFamily="18" charset="0"/>
              </a:rPr>
              <a:t> </a:t>
            </a:r>
            <a:r>
              <a:rPr lang="en-US" sz="2400" dirty="0" err="1">
                <a:latin typeface="+mj-lt"/>
                <a:cs typeface="Times New Roman" pitchFamily="18" charset="0"/>
              </a:rPr>
              <a:t>định</a:t>
            </a:r>
            <a:r>
              <a:rPr lang="en-US" sz="2400" dirty="0">
                <a:latin typeface="+mj-lt"/>
                <a:cs typeface="Times New Roman" pitchFamily="18" charset="0"/>
              </a:rPr>
              <a:t> </a:t>
            </a:r>
            <a:r>
              <a:rPr lang="en-US" sz="2400" dirty="0" err="1">
                <a:latin typeface="+mj-lt"/>
                <a:cs typeface="Times New Roman" pitchFamily="18" charset="0"/>
              </a:rPr>
              <a:t>của</a:t>
            </a:r>
            <a:r>
              <a:rPr lang="en-US" sz="2400" dirty="0">
                <a:latin typeface="+mj-lt"/>
                <a:cs typeface="Times New Roman" pitchFamily="18" charset="0"/>
              </a:rPr>
              <a:t> </a:t>
            </a:r>
            <a:r>
              <a:rPr lang="en-US" sz="2400" dirty="0" err="1">
                <a:latin typeface="+mj-lt"/>
                <a:cs typeface="Times New Roman" pitchFamily="18" charset="0"/>
              </a:rPr>
              <a:t>Tổ</a:t>
            </a:r>
            <a:r>
              <a:rPr lang="en-US" sz="2400" dirty="0">
                <a:latin typeface="+mj-lt"/>
                <a:cs typeface="Times New Roman" pitchFamily="18" charset="0"/>
              </a:rPr>
              <a:t> </a:t>
            </a:r>
            <a:r>
              <a:rPr lang="en-US" sz="2400" dirty="0" err="1">
                <a:latin typeface="+mj-lt"/>
                <a:cs typeface="Times New Roman" pitchFamily="18" charset="0"/>
              </a:rPr>
              <a:t>chức</a:t>
            </a:r>
            <a:r>
              <a:rPr lang="en-US" sz="2400" dirty="0">
                <a:latin typeface="+mj-lt"/>
                <a:cs typeface="Times New Roman" pitchFamily="18" charset="0"/>
              </a:rPr>
              <a:t> Y </a:t>
            </a:r>
            <a:r>
              <a:rPr lang="en-US" sz="2400" dirty="0" err="1">
                <a:latin typeface="+mj-lt"/>
                <a:cs typeface="Times New Roman" pitchFamily="18" charset="0"/>
              </a:rPr>
              <a:t>tế</a:t>
            </a:r>
            <a:r>
              <a:rPr lang="en-US" sz="2400" dirty="0">
                <a:latin typeface="+mj-lt"/>
                <a:cs typeface="Times New Roman" pitchFamily="18" charset="0"/>
              </a:rPr>
              <a:t> </a:t>
            </a:r>
            <a:r>
              <a:rPr lang="en-US" sz="2400" dirty="0" err="1">
                <a:latin typeface="+mj-lt"/>
                <a:cs typeface="Times New Roman" pitchFamily="18" charset="0"/>
              </a:rPr>
              <a:t>thế</a:t>
            </a:r>
            <a:r>
              <a:rPr lang="en-US" sz="2400" dirty="0">
                <a:latin typeface="+mj-lt"/>
                <a:cs typeface="Times New Roman" pitchFamily="18" charset="0"/>
              </a:rPr>
              <a:t> </a:t>
            </a:r>
            <a:r>
              <a:rPr lang="en-US" sz="2400" dirty="0" err="1">
                <a:latin typeface="+mj-lt"/>
                <a:cs typeface="Times New Roman" pitchFamily="18" charset="0"/>
              </a:rPr>
              <a:t>giới</a:t>
            </a:r>
            <a:r>
              <a:rPr lang="en-US" sz="2400" dirty="0">
                <a:latin typeface="+mj-lt"/>
                <a:cs typeface="Times New Roman" pitchFamily="18" charset="0"/>
              </a:rPr>
              <a:t> (logo: </a:t>
            </a:r>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phẩm</a:t>
            </a:r>
            <a:r>
              <a:rPr lang="en-US" sz="2400" dirty="0">
                <a:latin typeface="+mj-lt"/>
                <a:cs typeface="Times New Roman" pitchFamily="18" charset="0"/>
              </a:rPr>
              <a:t> </a:t>
            </a:r>
            <a:r>
              <a:rPr lang="en-US" sz="2400" dirty="0" err="1">
                <a:latin typeface="+mj-lt"/>
                <a:cs typeface="Times New Roman" pitchFamily="18" charset="0"/>
              </a:rPr>
              <a:t>sinh</a:t>
            </a:r>
            <a:r>
              <a:rPr lang="en-US" sz="2400" dirty="0">
                <a:latin typeface="+mj-lt"/>
                <a:cs typeface="Times New Roman" pitchFamily="18" charset="0"/>
              </a:rPr>
              <a:t> </a:t>
            </a:r>
            <a:r>
              <a:rPr lang="en-US" sz="2400" dirty="0" err="1">
                <a:latin typeface="+mj-lt"/>
                <a:cs typeface="Times New Roman" pitchFamily="18" charset="0"/>
              </a:rPr>
              <a:t>học</a:t>
            </a:r>
            <a:r>
              <a:rPr lang="en-US" sz="2400" dirty="0">
                <a:latin typeface="+mj-lt"/>
                <a:cs typeface="Times New Roman" pitchFamily="18" charset="0"/>
              </a:rPr>
              <a:t>, </a:t>
            </a:r>
            <a:r>
              <a:rPr lang="en-US" sz="2400" dirty="0" err="1">
                <a:latin typeface="+mj-lt"/>
                <a:cs typeface="Times New Roman" pitchFamily="18" charset="0"/>
              </a:rPr>
              <a:t>không</a:t>
            </a:r>
            <a:r>
              <a:rPr lang="en-US" sz="2400" dirty="0">
                <a:latin typeface="+mj-lt"/>
                <a:cs typeface="Times New Roman" pitchFamily="18" charset="0"/>
              </a:rPr>
              <a:t> </a:t>
            </a:r>
            <a:r>
              <a:rPr lang="en-US" sz="2400" dirty="0" err="1">
                <a:latin typeface="+mj-lt"/>
                <a:cs typeface="Times New Roman" pitchFamily="18" charset="0"/>
              </a:rPr>
              <a:t>được</a:t>
            </a:r>
            <a:r>
              <a:rPr lang="en-US" sz="2400" dirty="0">
                <a:latin typeface="+mj-lt"/>
                <a:cs typeface="Times New Roman" pitchFamily="18" charset="0"/>
              </a:rPr>
              <a:t> </a:t>
            </a:r>
            <a:r>
              <a:rPr lang="en-US" sz="2400" dirty="0" err="1">
                <a:latin typeface="+mj-lt"/>
                <a:cs typeface="Times New Roman" pitchFamily="18" charset="0"/>
              </a:rPr>
              <a:t>lộn</a:t>
            </a:r>
            <a:r>
              <a:rPr lang="en-US" sz="2400" dirty="0">
                <a:latin typeface="+mj-lt"/>
                <a:cs typeface="Times New Roman" pitchFamily="18" charset="0"/>
              </a:rPr>
              <a:t> </a:t>
            </a:r>
            <a:r>
              <a:rPr lang="en-US" sz="2400" dirty="0" err="1">
                <a:latin typeface="+mj-lt"/>
                <a:cs typeface="Times New Roman" pitchFamily="18" charset="0"/>
              </a:rPr>
              <a:t>ngược</a:t>
            </a:r>
            <a:r>
              <a:rPr lang="en-US" sz="2400" dirty="0">
                <a:latin typeface="+mj-lt"/>
                <a:cs typeface="Times New Roman" pitchFamily="18" charset="0"/>
              </a:rPr>
              <a:t>) </a:t>
            </a:r>
            <a:r>
              <a:rPr lang="en-US" sz="2400" dirty="0" err="1">
                <a:latin typeface="+mj-lt"/>
                <a:cs typeface="Times New Roman" pitchFamily="18" charset="0"/>
              </a:rPr>
              <a:t>khi</a:t>
            </a:r>
            <a:r>
              <a:rPr lang="en-US" sz="2400" dirty="0">
                <a:latin typeface="+mj-lt"/>
                <a:cs typeface="Times New Roman" pitchFamily="18" charset="0"/>
              </a:rPr>
              <a:t> </a:t>
            </a:r>
            <a:r>
              <a:rPr lang="en-US" sz="2400" dirty="0" err="1">
                <a:latin typeface="+mj-lt"/>
                <a:cs typeface="Times New Roman" pitchFamily="18" charset="0"/>
              </a:rPr>
              <a:t>vận</a:t>
            </a:r>
            <a:r>
              <a:rPr lang="en-US" sz="2400" dirty="0">
                <a:latin typeface="+mj-lt"/>
                <a:cs typeface="Times New Roman" pitchFamily="18" charset="0"/>
              </a:rPr>
              <a:t> </a:t>
            </a:r>
            <a:r>
              <a:rPr lang="en-US" sz="2400" dirty="0" err="1">
                <a:latin typeface="+mj-lt"/>
                <a:cs typeface="Times New Roman" pitchFamily="18" charset="0"/>
              </a:rPr>
              <a:t>chuyển</a:t>
            </a:r>
            <a:r>
              <a:rPr lang="en-US" sz="2400" dirty="0">
                <a:latin typeface="+mj-lt"/>
                <a:cs typeface="Times New Roman" pitchFamily="18" charset="0"/>
              </a:rPr>
              <a:t>.</a:t>
            </a:r>
          </a:p>
          <a:p>
            <a:pPr>
              <a:lnSpc>
                <a:spcPct val="130000"/>
              </a:lnSpc>
              <a:spcBef>
                <a:spcPts val="0"/>
              </a:spcBef>
            </a:pPr>
            <a:endParaRPr lang="en-US" sz="2400" dirty="0">
              <a:latin typeface="+mj-lt"/>
              <a:cs typeface="Times New Roman" pitchFamily="18" charset="0"/>
            </a:endParaRP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11058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descr="Kết quả hình ảnh cho vận chuyển bệnh phẩ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9091" y="4048125"/>
            <a:ext cx="2133600" cy="21336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57200" y="274638"/>
            <a:ext cx="8229600" cy="944562"/>
          </a:xfrm>
        </p:spPr>
        <p:txBody>
          <a:bodyPr/>
          <a:lstStyle/>
          <a:p>
            <a:r>
              <a:rPr lang="en-US" b="1" dirty="0" err="1">
                <a:solidFill>
                  <a:schemeClr val="accent2">
                    <a:lumMod val="50000"/>
                  </a:schemeClr>
                </a:solidFill>
              </a:rPr>
              <a:t>Đóng</a:t>
            </a:r>
            <a:r>
              <a:rPr lang="en-US" b="1" dirty="0">
                <a:solidFill>
                  <a:schemeClr val="accent2">
                    <a:lumMod val="50000"/>
                  </a:schemeClr>
                </a:solidFill>
              </a:rPr>
              <a:t> </a:t>
            </a:r>
            <a:r>
              <a:rPr lang="en-US" b="1" dirty="0" err="1">
                <a:solidFill>
                  <a:schemeClr val="accent2">
                    <a:lumMod val="50000"/>
                  </a:schemeClr>
                </a:solidFill>
              </a:rPr>
              <a:t>gói</a:t>
            </a:r>
            <a:r>
              <a:rPr lang="en-US" b="1" dirty="0">
                <a:solidFill>
                  <a:schemeClr val="accent2">
                    <a:lumMod val="50000"/>
                  </a:schemeClr>
                </a:solidFill>
              </a:rPr>
              <a:t> </a:t>
            </a:r>
            <a:r>
              <a:rPr lang="en-US" b="1" dirty="0" err="1">
                <a:solidFill>
                  <a:schemeClr val="accent2">
                    <a:lumMod val="50000"/>
                  </a:schemeClr>
                </a:solidFill>
              </a:rPr>
              <a:t>bệnh</a:t>
            </a:r>
            <a:r>
              <a:rPr lang="en-US" b="1" dirty="0">
                <a:solidFill>
                  <a:schemeClr val="accent2">
                    <a:lumMod val="50000"/>
                  </a:schemeClr>
                </a:solidFill>
              </a:rPr>
              <a:t> </a:t>
            </a:r>
            <a:r>
              <a:rPr lang="en-US" b="1" dirty="0" err="1">
                <a:solidFill>
                  <a:schemeClr val="accent2">
                    <a:lumMod val="50000"/>
                  </a:schemeClr>
                </a:solidFill>
              </a:rPr>
              <a:t>phẩm</a:t>
            </a:r>
            <a:endParaRPr lang="en-US" b="1" dirty="0">
              <a:solidFill>
                <a:schemeClr val="accent2">
                  <a:lumMod val="50000"/>
                </a:schemeClr>
              </a:solidFill>
            </a:endParaRP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0000" y="4572000"/>
            <a:ext cx="1146853"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descr="C:\Users\admin\Desktop\Captur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4572000"/>
            <a:ext cx="1160223" cy="10858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5" descr="Description: Kết quả hình ảnh cho đóng gói bệnh phẩ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4779" y="1350817"/>
            <a:ext cx="5353221" cy="2459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883960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err="1">
                <a:solidFill>
                  <a:schemeClr val="accent2">
                    <a:lumMod val="50000"/>
                  </a:schemeClr>
                </a:solidFill>
              </a:rPr>
              <a:t>Vận</a:t>
            </a:r>
            <a:r>
              <a:rPr lang="en-US" b="1" dirty="0">
                <a:solidFill>
                  <a:schemeClr val="accent2">
                    <a:lumMod val="50000"/>
                  </a:schemeClr>
                </a:solidFill>
              </a:rPr>
              <a:t> </a:t>
            </a:r>
            <a:r>
              <a:rPr lang="en-US" b="1" dirty="0" err="1">
                <a:solidFill>
                  <a:schemeClr val="accent2">
                    <a:lumMod val="50000"/>
                  </a:schemeClr>
                </a:solidFill>
              </a:rPr>
              <a:t>chuyển</a:t>
            </a:r>
            <a:r>
              <a:rPr lang="en-US" b="1" dirty="0">
                <a:solidFill>
                  <a:schemeClr val="accent2">
                    <a:lumMod val="50000"/>
                  </a:schemeClr>
                </a:solidFill>
              </a:rPr>
              <a:t> </a:t>
            </a:r>
            <a:r>
              <a:rPr lang="en-US" b="1" dirty="0" err="1">
                <a:solidFill>
                  <a:schemeClr val="accent2">
                    <a:lumMod val="50000"/>
                  </a:schemeClr>
                </a:solidFill>
              </a:rPr>
              <a:t>bệnh</a:t>
            </a:r>
            <a:r>
              <a:rPr lang="en-US" b="1" dirty="0">
                <a:solidFill>
                  <a:schemeClr val="accent2">
                    <a:lumMod val="50000"/>
                  </a:schemeClr>
                </a:solidFill>
              </a:rPr>
              <a:t> </a:t>
            </a:r>
            <a:r>
              <a:rPr lang="en-US" b="1" dirty="0" err="1">
                <a:solidFill>
                  <a:schemeClr val="accent2">
                    <a:lumMod val="50000"/>
                  </a:schemeClr>
                </a:solidFill>
              </a:rPr>
              <a:t>phẩm</a:t>
            </a:r>
            <a:endParaRPr lang="en-US" b="1" dirty="0">
              <a:solidFill>
                <a:schemeClr val="accent2">
                  <a:lumMod val="50000"/>
                </a:schemeClr>
              </a:solidFill>
            </a:endParaRPr>
          </a:p>
        </p:txBody>
      </p:sp>
      <p:sp>
        <p:nvSpPr>
          <p:cNvPr id="3" name="Content Placeholder 2"/>
          <p:cNvSpPr>
            <a:spLocks noGrp="1"/>
          </p:cNvSpPr>
          <p:nvPr>
            <p:ph idx="1"/>
          </p:nvPr>
        </p:nvSpPr>
        <p:spPr>
          <a:xfrm>
            <a:off x="76200" y="1524000"/>
            <a:ext cx="9067800" cy="4800600"/>
          </a:xfrm>
        </p:spPr>
        <p:txBody>
          <a:bodyPr>
            <a:normAutofit fontScale="85000" lnSpcReduction="10000"/>
          </a:bodyPr>
          <a:lstStyle/>
          <a:p>
            <a:pPr>
              <a:lnSpc>
                <a:spcPct val="130000"/>
              </a:lnSpc>
              <a:spcBef>
                <a:spcPts val="0"/>
              </a:spcBef>
            </a:pPr>
            <a:r>
              <a:rPr lang="en-US" sz="2600" dirty="0" err="1">
                <a:latin typeface="+mj-lt"/>
                <a:cs typeface="Times New Roman" pitchFamily="18" charset="0"/>
              </a:rPr>
              <a:t>Đơn</a:t>
            </a:r>
            <a:r>
              <a:rPr lang="en-US" sz="2600" dirty="0">
                <a:latin typeface="+mj-lt"/>
                <a:cs typeface="Times New Roman" pitchFamily="18" charset="0"/>
              </a:rPr>
              <a:t> </a:t>
            </a:r>
            <a:r>
              <a:rPr lang="en-US" sz="2600" dirty="0" err="1">
                <a:latin typeface="+mj-lt"/>
                <a:cs typeface="Times New Roman" pitchFamily="18" charset="0"/>
              </a:rPr>
              <a:t>vị</a:t>
            </a:r>
            <a:r>
              <a:rPr lang="en-US" sz="2600" dirty="0">
                <a:latin typeface="+mj-lt"/>
                <a:cs typeface="Times New Roman" pitchFamily="18" charset="0"/>
              </a:rPr>
              <a:t> </a:t>
            </a:r>
            <a:r>
              <a:rPr lang="en-US" sz="2600" dirty="0" err="1">
                <a:latin typeface="+mj-lt"/>
                <a:cs typeface="Times New Roman" pitchFamily="18" charset="0"/>
              </a:rPr>
              <a:t>tiếp</a:t>
            </a:r>
            <a:r>
              <a:rPr lang="en-US" sz="2600" dirty="0">
                <a:latin typeface="+mj-lt"/>
                <a:cs typeface="Times New Roman" pitchFamily="18" charset="0"/>
              </a:rPr>
              <a:t> </a:t>
            </a:r>
            <a:r>
              <a:rPr lang="en-US" sz="2600" dirty="0" err="1">
                <a:latin typeface="+mj-lt"/>
                <a:cs typeface="Times New Roman" pitchFamily="18" charset="0"/>
              </a:rPr>
              <a:t>nhận</a:t>
            </a:r>
            <a:r>
              <a:rPr lang="en-US" sz="2600" dirty="0">
                <a:latin typeface="+mj-lt"/>
                <a:cs typeface="Times New Roman" pitchFamily="18" charset="0"/>
              </a:rPr>
              <a:t> </a:t>
            </a:r>
            <a:r>
              <a:rPr lang="en-US" sz="2600" dirty="0" err="1">
                <a:latin typeface="+mj-lt"/>
                <a:cs typeface="Times New Roman" pitchFamily="18" charset="0"/>
              </a:rPr>
              <a:t>bệnh</a:t>
            </a:r>
            <a:r>
              <a:rPr lang="en-US" sz="2600" dirty="0">
                <a:latin typeface="+mj-lt"/>
                <a:cs typeface="Times New Roman" pitchFamily="18" charset="0"/>
              </a:rPr>
              <a:t> </a:t>
            </a:r>
            <a:r>
              <a:rPr lang="en-US" sz="2600" dirty="0" err="1">
                <a:latin typeface="+mj-lt"/>
                <a:cs typeface="Times New Roman" pitchFamily="18" charset="0"/>
              </a:rPr>
              <a:t>phẩm</a:t>
            </a:r>
            <a:r>
              <a:rPr lang="en-US" sz="2600" dirty="0">
                <a:latin typeface="+mj-lt"/>
                <a:cs typeface="Times New Roman" pitchFamily="18" charset="0"/>
              </a:rPr>
              <a:t> </a:t>
            </a:r>
            <a:r>
              <a:rPr lang="en-US" sz="2600" dirty="0" err="1">
                <a:latin typeface="+mj-lt"/>
                <a:cs typeface="Times New Roman" pitchFamily="18" charset="0"/>
              </a:rPr>
              <a:t>theo</a:t>
            </a:r>
            <a:r>
              <a:rPr lang="en-US" sz="2600" dirty="0">
                <a:latin typeface="+mj-lt"/>
                <a:cs typeface="Times New Roman" pitchFamily="18" charset="0"/>
              </a:rPr>
              <a:t> </a:t>
            </a:r>
            <a:r>
              <a:rPr lang="en-US" sz="2600" dirty="0" err="1">
                <a:latin typeface="+mj-lt"/>
                <a:cs typeface="Times New Roman" pitchFamily="18" charset="0"/>
              </a:rPr>
              <a:t>danh</a:t>
            </a:r>
            <a:r>
              <a:rPr lang="en-US" sz="2600" dirty="0">
                <a:latin typeface="+mj-lt"/>
                <a:cs typeface="Times New Roman" pitchFamily="18" charset="0"/>
              </a:rPr>
              <a:t> </a:t>
            </a:r>
            <a:r>
              <a:rPr lang="en-US" sz="2600" dirty="0" err="1">
                <a:latin typeface="+mj-lt"/>
                <a:cs typeface="Times New Roman" pitchFamily="18" charset="0"/>
              </a:rPr>
              <a:t>sách</a:t>
            </a:r>
            <a:r>
              <a:rPr lang="en-US" sz="2600" dirty="0">
                <a:latin typeface="+mj-lt"/>
                <a:cs typeface="Times New Roman" pitchFamily="18" charset="0"/>
              </a:rPr>
              <a:t> </a:t>
            </a:r>
            <a:r>
              <a:rPr lang="en-US" sz="2600" dirty="0" err="1">
                <a:latin typeface="+mj-lt"/>
                <a:cs typeface="Times New Roman" pitchFamily="18" charset="0"/>
              </a:rPr>
              <a:t>phòng</a:t>
            </a:r>
            <a:r>
              <a:rPr lang="en-US" sz="2600" dirty="0">
                <a:latin typeface="+mj-lt"/>
                <a:cs typeface="Times New Roman" pitchFamily="18" charset="0"/>
              </a:rPr>
              <a:t> </a:t>
            </a:r>
            <a:r>
              <a:rPr lang="en-US" sz="2600" dirty="0" err="1">
                <a:latin typeface="+mj-lt"/>
                <a:cs typeface="Times New Roman" pitchFamily="18" charset="0"/>
              </a:rPr>
              <a:t>xét</a:t>
            </a:r>
            <a:r>
              <a:rPr lang="en-US" sz="2600" dirty="0">
                <a:latin typeface="+mj-lt"/>
                <a:cs typeface="Times New Roman" pitchFamily="18" charset="0"/>
              </a:rPr>
              <a:t> </a:t>
            </a:r>
            <a:r>
              <a:rPr lang="en-US" sz="2600" dirty="0" err="1">
                <a:latin typeface="+mj-lt"/>
                <a:cs typeface="Times New Roman" pitchFamily="18" charset="0"/>
              </a:rPr>
              <a:t>nghiệm</a:t>
            </a:r>
            <a:r>
              <a:rPr lang="en-US" sz="2600" dirty="0">
                <a:latin typeface="+mj-lt"/>
                <a:cs typeface="Times New Roman" pitchFamily="18" charset="0"/>
              </a:rPr>
              <a:t> </a:t>
            </a:r>
            <a:r>
              <a:rPr lang="en-US" sz="2600" dirty="0" err="1">
                <a:latin typeface="+mj-lt"/>
                <a:cs typeface="Times New Roman" pitchFamily="18" charset="0"/>
              </a:rPr>
              <a:t>được</a:t>
            </a:r>
            <a:r>
              <a:rPr lang="en-US" sz="2600" dirty="0">
                <a:latin typeface="+mj-lt"/>
                <a:cs typeface="Times New Roman" pitchFamily="18" charset="0"/>
              </a:rPr>
              <a:t> </a:t>
            </a:r>
            <a:r>
              <a:rPr lang="en-US" sz="2600" dirty="0" err="1">
                <a:latin typeface="+mj-lt"/>
                <a:cs typeface="Times New Roman" pitchFamily="18" charset="0"/>
              </a:rPr>
              <a:t>phép</a:t>
            </a:r>
            <a:r>
              <a:rPr lang="en-US" sz="2600" dirty="0">
                <a:latin typeface="+mj-lt"/>
                <a:cs typeface="Times New Roman" pitchFamily="18" charset="0"/>
              </a:rPr>
              <a:t> </a:t>
            </a:r>
            <a:r>
              <a:rPr lang="en-US" sz="2600" dirty="0" err="1">
                <a:latin typeface="+mj-lt"/>
                <a:cs typeface="Times New Roman" pitchFamily="18" charset="0"/>
              </a:rPr>
              <a:t>thực</a:t>
            </a:r>
            <a:r>
              <a:rPr lang="en-US" sz="2600" dirty="0">
                <a:latin typeface="+mj-lt"/>
                <a:cs typeface="Times New Roman" pitchFamily="18" charset="0"/>
              </a:rPr>
              <a:t> </a:t>
            </a:r>
            <a:r>
              <a:rPr lang="en-US" sz="2600" dirty="0" err="1">
                <a:latin typeface="+mj-lt"/>
                <a:cs typeface="Times New Roman" pitchFamily="18" charset="0"/>
              </a:rPr>
              <a:t>hiện</a:t>
            </a:r>
            <a:r>
              <a:rPr lang="en-US" sz="2600" dirty="0">
                <a:latin typeface="+mj-lt"/>
                <a:cs typeface="Times New Roman" pitchFamily="18" charset="0"/>
              </a:rPr>
              <a:t> </a:t>
            </a:r>
            <a:r>
              <a:rPr lang="en-US" sz="2600" dirty="0" err="1">
                <a:latin typeface="+mj-lt"/>
                <a:cs typeface="Times New Roman" pitchFamily="18" charset="0"/>
              </a:rPr>
              <a:t>xét</a:t>
            </a:r>
            <a:r>
              <a:rPr lang="en-US" sz="2600" dirty="0">
                <a:latin typeface="+mj-lt"/>
                <a:cs typeface="Times New Roman" pitchFamily="18" charset="0"/>
              </a:rPr>
              <a:t> </a:t>
            </a:r>
            <a:r>
              <a:rPr lang="en-US" sz="2600" dirty="0" err="1">
                <a:latin typeface="+mj-lt"/>
                <a:cs typeface="Times New Roman" pitchFamily="18" charset="0"/>
              </a:rPr>
              <a:t>nghiệm</a:t>
            </a:r>
            <a:r>
              <a:rPr lang="en-US" sz="2600" dirty="0">
                <a:latin typeface="+mj-lt"/>
                <a:cs typeface="Times New Roman" pitchFamily="18" charset="0"/>
              </a:rPr>
              <a:t> </a:t>
            </a:r>
            <a:r>
              <a:rPr lang="en-US" sz="2600" dirty="0" err="1">
                <a:latin typeface="+mj-lt"/>
                <a:cs typeface="Times New Roman" pitchFamily="18" charset="0"/>
              </a:rPr>
              <a:t>chủng</a:t>
            </a:r>
            <a:r>
              <a:rPr lang="en-US" sz="2600" dirty="0">
                <a:latin typeface="+mj-lt"/>
                <a:cs typeface="Times New Roman" pitchFamily="18" charset="0"/>
              </a:rPr>
              <a:t> </a:t>
            </a:r>
            <a:r>
              <a:rPr lang="en-US" sz="2600" dirty="0" err="1">
                <a:latin typeface="+mj-lt"/>
                <a:cs typeface="Times New Roman" pitchFamily="18" charset="0"/>
              </a:rPr>
              <a:t>mới</a:t>
            </a:r>
            <a:r>
              <a:rPr lang="en-US" sz="2600" dirty="0">
                <a:latin typeface="+mj-lt"/>
                <a:cs typeface="Times New Roman" pitchFamily="18" charset="0"/>
              </a:rPr>
              <a:t> </a:t>
            </a:r>
            <a:r>
              <a:rPr lang="en-US" sz="2600" dirty="0" err="1">
                <a:latin typeface="+mj-lt"/>
                <a:cs typeface="Times New Roman" pitchFamily="18" charset="0"/>
              </a:rPr>
              <a:t>của</a:t>
            </a:r>
            <a:r>
              <a:rPr lang="en-US" sz="2600" dirty="0">
                <a:latin typeface="+mj-lt"/>
                <a:cs typeface="Times New Roman" pitchFamily="18" charset="0"/>
              </a:rPr>
              <a:t> virus corona(SARS-CoV-2) </a:t>
            </a:r>
            <a:r>
              <a:rPr lang="en-US" sz="2600" dirty="0" err="1">
                <a:latin typeface="+mj-lt"/>
                <a:cs typeface="Times New Roman" pitchFamily="18" charset="0"/>
              </a:rPr>
              <a:t>theo</a:t>
            </a:r>
            <a:r>
              <a:rPr lang="en-US" sz="2600" dirty="0">
                <a:latin typeface="+mj-lt"/>
                <a:cs typeface="Times New Roman" pitchFamily="18" charset="0"/>
              </a:rPr>
              <a:t> </a:t>
            </a:r>
            <a:r>
              <a:rPr lang="en-US" sz="2600" dirty="0" err="1">
                <a:latin typeface="+mj-lt"/>
                <a:cs typeface="Times New Roman" pitchFamily="18" charset="0"/>
              </a:rPr>
              <a:t>quy</a:t>
            </a:r>
            <a:r>
              <a:rPr lang="en-US" sz="2600" dirty="0">
                <a:latin typeface="+mj-lt"/>
                <a:cs typeface="Times New Roman" pitchFamily="18" charset="0"/>
              </a:rPr>
              <a:t> </a:t>
            </a:r>
            <a:r>
              <a:rPr lang="en-US" sz="2600" dirty="0" err="1">
                <a:latin typeface="+mj-lt"/>
                <a:cs typeface="Times New Roman" pitchFamily="18" charset="0"/>
              </a:rPr>
              <a:t>định</a:t>
            </a:r>
            <a:r>
              <a:rPr lang="en-US" sz="2600" dirty="0">
                <a:latin typeface="+mj-lt"/>
                <a:cs typeface="Times New Roman" pitchFamily="18" charset="0"/>
              </a:rPr>
              <a:t> </a:t>
            </a:r>
            <a:r>
              <a:rPr lang="en-US" sz="2600" dirty="0" err="1">
                <a:latin typeface="+mj-lt"/>
                <a:cs typeface="Times New Roman" pitchFamily="18" charset="0"/>
              </a:rPr>
              <a:t>của</a:t>
            </a:r>
            <a:r>
              <a:rPr lang="en-US" sz="2600" dirty="0">
                <a:latin typeface="+mj-lt"/>
                <a:cs typeface="Times New Roman" pitchFamily="18" charset="0"/>
              </a:rPr>
              <a:t> </a:t>
            </a:r>
            <a:r>
              <a:rPr lang="en-US" sz="2600" dirty="0" err="1">
                <a:latin typeface="+mj-lt"/>
                <a:cs typeface="Times New Roman" pitchFamily="18" charset="0"/>
              </a:rPr>
              <a:t>Bộ</a:t>
            </a:r>
            <a:r>
              <a:rPr lang="en-US" sz="2600" dirty="0">
                <a:latin typeface="+mj-lt"/>
                <a:cs typeface="Times New Roman" pitchFamily="18" charset="0"/>
              </a:rPr>
              <a:t> Y </a:t>
            </a:r>
            <a:r>
              <a:rPr lang="en-US" sz="2600" dirty="0" err="1">
                <a:latin typeface="+mj-lt"/>
                <a:cs typeface="Times New Roman" pitchFamily="18" charset="0"/>
              </a:rPr>
              <a:t>tế</a:t>
            </a:r>
            <a:r>
              <a:rPr lang="en-US" sz="2600" dirty="0">
                <a:latin typeface="+mj-lt"/>
                <a:cs typeface="Times New Roman" pitchFamily="18" charset="0"/>
              </a:rPr>
              <a:t>.</a:t>
            </a:r>
          </a:p>
          <a:p>
            <a:pPr>
              <a:lnSpc>
                <a:spcPct val="130000"/>
              </a:lnSpc>
              <a:spcBef>
                <a:spcPts val="0"/>
              </a:spcBef>
            </a:pPr>
            <a:r>
              <a:rPr lang="en-US" sz="2600" dirty="0" err="1">
                <a:latin typeface="+mj-lt"/>
                <a:cs typeface="Times New Roman" pitchFamily="18" charset="0"/>
              </a:rPr>
              <a:t>Thông</a:t>
            </a:r>
            <a:r>
              <a:rPr lang="en-US" sz="2600" dirty="0">
                <a:latin typeface="+mj-lt"/>
                <a:cs typeface="Times New Roman" pitchFamily="18" charset="0"/>
              </a:rPr>
              <a:t> </a:t>
            </a:r>
            <a:r>
              <a:rPr lang="en-US" sz="2600" dirty="0" err="1">
                <a:latin typeface="+mj-lt"/>
                <a:cs typeface="Times New Roman" pitchFamily="18" charset="0"/>
              </a:rPr>
              <a:t>báo</a:t>
            </a:r>
            <a:r>
              <a:rPr lang="en-US" sz="2600" dirty="0">
                <a:latin typeface="+mj-lt"/>
                <a:cs typeface="Times New Roman" pitchFamily="18" charset="0"/>
              </a:rPr>
              <a:t> </a:t>
            </a:r>
            <a:r>
              <a:rPr lang="en-US" sz="2600" dirty="0" err="1">
                <a:latin typeface="+mj-lt"/>
                <a:cs typeface="Times New Roman" pitchFamily="18" charset="0"/>
              </a:rPr>
              <a:t>cho</a:t>
            </a:r>
            <a:r>
              <a:rPr lang="en-US" sz="2600" dirty="0">
                <a:latin typeface="+mj-lt"/>
                <a:cs typeface="Times New Roman" pitchFamily="18" charset="0"/>
              </a:rPr>
              <a:t> </a:t>
            </a:r>
            <a:r>
              <a:rPr lang="en-US" sz="2600" dirty="0" err="1">
                <a:latin typeface="+mj-lt"/>
                <a:cs typeface="Times New Roman" pitchFamily="18" charset="0"/>
              </a:rPr>
              <a:t>phòng</a:t>
            </a:r>
            <a:r>
              <a:rPr lang="en-US" sz="2600" dirty="0">
                <a:latin typeface="+mj-lt"/>
                <a:cs typeface="Times New Roman" pitchFamily="18" charset="0"/>
              </a:rPr>
              <a:t> XN </a:t>
            </a:r>
            <a:r>
              <a:rPr lang="en-US" sz="2600" dirty="0" err="1">
                <a:latin typeface="+mj-lt"/>
                <a:cs typeface="Times New Roman" pitchFamily="18" charset="0"/>
              </a:rPr>
              <a:t>ngày</a:t>
            </a:r>
            <a:r>
              <a:rPr lang="en-US" sz="2600" dirty="0">
                <a:latin typeface="+mj-lt"/>
                <a:cs typeface="Times New Roman" pitchFamily="18" charset="0"/>
              </a:rPr>
              <a:t> </a:t>
            </a:r>
            <a:r>
              <a:rPr lang="en-US" sz="2600" dirty="0" err="1">
                <a:latin typeface="+mj-lt"/>
                <a:cs typeface="Times New Roman" pitchFamily="18" charset="0"/>
              </a:rPr>
              <a:t>gửi</a:t>
            </a:r>
            <a:r>
              <a:rPr lang="en-US" sz="2600" dirty="0">
                <a:latin typeface="+mj-lt"/>
                <a:cs typeface="Times New Roman" pitchFamily="18" charset="0"/>
              </a:rPr>
              <a:t> </a:t>
            </a:r>
            <a:r>
              <a:rPr lang="en-US" sz="2600" dirty="0" err="1">
                <a:latin typeface="+mj-lt"/>
                <a:cs typeface="Times New Roman" pitchFamily="18" charset="0"/>
              </a:rPr>
              <a:t>và</a:t>
            </a:r>
            <a:r>
              <a:rPr lang="en-US" sz="2600" dirty="0">
                <a:latin typeface="+mj-lt"/>
                <a:cs typeface="Times New Roman" pitchFamily="18" charset="0"/>
              </a:rPr>
              <a:t> </a:t>
            </a:r>
            <a:r>
              <a:rPr lang="en-US" sz="2600" dirty="0" err="1">
                <a:latin typeface="+mj-lt"/>
                <a:cs typeface="Times New Roman" pitchFamily="18" charset="0"/>
              </a:rPr>
              <a:t>thời</a:t>
            </a:r>
            <a:r>
              <a:rPr lang="en-US" sz="2600" dirty="0">
                <a:latin typeface="+mj-lt"/>
                <a:cs typeface="Times New Roman" pitchFamily="18" charset="0"/>
              </a:rPr>
              <a:t> </a:t>
            </a:r>
            <a:r>
              <a:rPr lang="en-US" sz="2600" dirty="0" err="1">
                <a:latin typeface="+mj-lt"/>
                <a:cs typeface="Times New Roman" pitchFamily="18" charset="0"/>
              </a:rPr>
              <a:t>gian</a:t>
            </a:r>
            <a:r>
              <a:rPr lang="en-US" sz="2600" dirty="0">
                <a:latin typeface="+mj-lt"/>
                <a:cs typeface="Times New Roman" pitchFamily="18" charset="0"/>
              </a:rPr>
              <a:t> </a:t>
            </a:r>
            <a:r>
              <a:rPr lang="en-US" sz="2600" dirty="0" err="1">
                <a:latin typeface="+mj-lt"/>
                <a:cs typeface="Times New Roman" pitchFamily="18" charset="0"/>
              </a:rPr>
              <a:t>dự</a:t>
            </a:r>
            <a:r>
              <a:rPr lang="en-US" sz="2600" dirty="0">
                <a:latin typeface="+mj-lt"/>
                <a:cs typeface="Times New Roman" pitchFamily="18" charset="0"/>
              </a:rPr>
              <a:t> </a:t>
            </a:r>
            <a:r>
              <a:rPr lang="en-US" sz="2600" dirty="0" err="1">
                <a:latin typeface="+mj-lt"/>
                <a:cs typeface="Times New Roman" pitchFamily="18" charset="0"/>
              </a:rPr>
              <a:t>định</a:t>
            </a:r>
            <a:r>
              <a:rPr lang="en-US" sz="2600" dirty="0">
                <a:latin typeface="+mj-lt"/>
                <a:cs typeface="Times New Roman" pitchFamily="18" charset="0"/>
              </a:rPr>
              <a:t> </a:t>
            </a:r>
            <a:r>
              <a:rPr lang="en-US" sz="2600" dirty="0" err="1">
                <a:latin typeface="+mj-lt"/>
                <a:cs typeface="Times New Roman" pitchFamily="18" charset="0"/>
              </a:rPr>
              <a:t>bệnh</a:t>
            </a:r>
            <a:r>
              <a:rPr lang="en-US" sz="2600" dirty="0">
                <a:latin typeface="+mj-lt"/>
                <a:cs typeface="Times New Roman" pitchFamily="18" charset="0"/>
              </a:rPr>
              <a:t> </a:t>
            </a:r>
            <a:r>
              <a:rPr lang="en-US" sz="2600" dirty="0" err="1">
                <a:latin typeface="+mj-lt"/>
                <a:cs typeface="Times New Roman" pitchFamily="18" charset="0"/>
              </a:rPr>
              <a:t>phẩm</a:t>
            </a:r>
            <a:r>
              <a:rPr lang="en-US" sz="2600" dirty="0">
                <a:latin typeface="+mj-lt"/>
                <a:cs typeface="Times New Roman" pitchFamily="18" charset="0"/>
              </a:rPr>
              <a:t> </a:t>
            </a:r>
            <a:r>
              <a:rPr lang="en-US" sz="2600" dirty="0" err="1">
                <a:latin typeface="+mj-lt"/>
                <a:cs typeface="Times New Roman" pitchFamily="18" charset="0"/>
              </a:rPr>
              <a:t>sẽ</a:t>
            </a:r>
            <a:r>
              <a:rPr lang="en-US" sz="2600" dirty="0">
                <a:latin typeface="+mj-lt"/>
                <a:cs typeface="Times New Roman" pitchFamily="18" charset="0"/>
              </a:rPr>
              <a:t> </a:t>
            </a:r>
            <a:r>
              <a:rPr lang="en-US" sz="2600" dirty="0" err="1">
                <a:latin typeface="+mj-lt"/>
                <a:cs typeface="Times New Roman" pitchFamily="18" charset="0"/>
              </a:rPr>
              <a:t>tới</a:t>
            </a:r>
            <a:r>
              <a:rPr lang="en-US" sz="2600" dirty="0">
                <a:latin typeface="+mj-lt"/>
                <a:cs typeface="Times New Roman" pitchFamily="18" charset="0"/>
              </a:rPr>
              <a:t> </a:t>
            </a:r>
            <a:r>
              <a:rPr lang="en-US" sz="2600" dirty="0" err="1">
                <a:latin typeface="+mj-lt"/>
                <a:cs typeface="Times New Roman" pitchFamily="18" charset="0"/>
              </a:rPr>
              <a:t>phòng</a:t>
            </a:r>
            <a:r>
              <a:rPr lang="en-US" sz="2600" dirty="0">
                <a:latin typeface="+mj-lt"/>
                <a:cs typeface="Times New Roman" pitchFamily="18" charset="0"/>
              </a:rPr>
              <a:t> XN.</a:t>
            </a:r>
          </a:p>
          <a:p>
            <a:pPr>
              <a:lnSpc>
                <a:spcPct val="130000"/>
              </a:lnSpc>
              <a:spcBef>
                <a:spcPts val="0"/>
              </a:spcBef>
            </a:pPr>
            <a:r>
              <a:rPr lang="en-US" sz="2600" dirty="0" err="1">
                <a:latin typeface="+mj-lt"/>
                <a:cs typeface="Times New Roman" pitchFamily="18" charset="0"/>
              </a:rPr>
              <a:t>Bệnh</a:t>
            </a:r>
            <a:r>
              <a:rPr lang="en-US" sz="2600" dirty="0">
                <a:latin typeface="+mj-lt"/>
                <a:cs typeface="Times New Roman" pitchFamily="18" charset="0"/>
              </a:rPr>
              <a:t> </a:t>
            </a:r>
            <a:r>
              <a:rPr lang="en-US" sz="2600" dirty="0" err="1">
                <a:latin typeface="+mj-lt"/>
                <a:cs typeface="Times New Roman" pitchFamily="18" charset="0"/>
              </a:rPr>
              <a:t>phẩm</a:t>
            </a:r>
            <a:r>
              <a:rPr lang="en-US" sz="2600" dirty="0">
                <a:latin typeface="+mj-lt"/>
                <a:cs typeface="Times New Roman" pitchFamily="18" charset="0"/>
              </a:rPr>
              <a:t> </a:t>
            </a:r>
            <a:r>
              <a:rPr lang="en-US" sz="2600" dirty="0" err="1">
                <a:latin typeface="+mj-lt"/>
                <a:cs typeface="Times New Roman" pitchFamily="18" charset="0"/>
              </a:rPr>
              <a:t>được</a:t>
            </a:r>
            <a:r>
              <a:rPr lang="en-US" sz="2600" dirty="0">
                <a:latin typeface="+mj-lt"/>
                <a:cs typeface="Times New Roman" pitchFamily="18" charset="0"/>
              </a:rPr>
              <a:t> </a:t>
            </a:r>
            <a:r>
              <a:rPr lang="en-US" sz="2600" dirty="0" err="1">
                <a:latin typeface="+mj-lt"/>
                <a:cs typeface="Times New Roman" pitchFamily="18" charset="0"/>
              </a:rPr>
              <a:t>vận</a:t>
            </a:r>
            <a:r>
              <a:rPr lang="en-US" sz="2600" dirty="0">
                <a:latin typeface="+mj-lt"/>
                <a:cs typeface="Times New Roman" pitchFamily="18" charset="0"/>
              </a:rPr>
              <a:t> </a:t>
            </a:r>
            <a:r>
              <a:rPr lang="en-US" sz="2600" dirty="0" err="1">
                <a:latin typeface="+mj-lt"/>
                <a:cs typeface="Times New Roman" pitchFamily="18" charset="0"/>
              </a:rPr>
              <a:t>chuyển</a:t>
            </a:r>
            <a:r>
              <a:rPr lang="en-US" sz="2600" dirty="0">
                <a:latin typeface="+mj-lt"/>
                <a:cs typeface="Times New Roman" pitchFamily="18" charset="0"/>
              </a:rPr>
              <a:t> </a:t>
            </a:r>
            <a:r>
              <a:rPr lang="en-US" sz="2600" dirty="0" err="1">
                <a:latin typeface="+mj-lt"/>
                <a:cs typeface="Times New Roman" pitchFamily="18" charset="0"/>
              </a:rPr>
              <a:t>tới</a:t>
            </a:r>
            <a:r>
              <a:rPr lang="en-US" sz="2600" dirty="0">
                <a:latin typeface="+mj-lt"/>
                <a:cs typeface="Times New Roman" pitchFamily="18" charset="0"/>
              </a:rPr>
              <a:t> </a:t>
            </a:r>
            <a:r>
              <a:rPr lang="en-US" sz="2600" dirty="0" err="1">
                <a:latin typeface="+mj-lt"/>
                <a:cs typeface="Times New Roman" pitchFamily="18" charset="0"/>
              </a:rPr>
              <a:t>phòng</a:t>
            </a:r>
            <a:r>
              <a:rPr lang="en-US" sz="2600" dirty="0">
                <a:latin typeface="+mj-lt"/>
                <a:cs typeface="Times New Roman" pitchFamily="18" charset="0"/>
              </a:rPr>
              <a:t> XN </a:t>
            </a:r>
            <a:r>
              <a:rPr lang="en-US" sz="2600" dirty="0" err="1">
                <a:latin typeface="+mj-lt"/>
                <a:cs typeface="Times New Roman" pitchFamily="18" charset="0"/>
              </a:rPr>
              <a:t>bằng</a:t>
            </a:r>
            <a:r>
              <a:rPr lang="en-US" sz="2600" dirty="0">
                <a:latin typeface="+mj-lt"/>
                <a:cs typeface="Times New Roman" pitchFamily="18" charset="0"/>
              </a:rPr>
              <a:t> </a:t>
            </a:r>
            <a:r>
              <a:rPr lang="en-US" sz="2600" dirty="0" err="1">
                <a:latin typeface="+mj-lt"/>
                <a:cs typeface="Times New Roman" pitchFamily="18" charset="0"/>
              </a:rPr>
              <a:t>đường</a:t>
            </a:r>
            <a:r>
              <a:rPr lang="en-US" sz="2600" dirty="0">
                <a:latin typeface="+mj-lt"/>
                <a:cs typeface="Times New Roman" pitchFamily="18" charset="0"/>
              </a:rPr>
              <a:t> </a:t>
            </a:r>
            <a:r>
              <a:rPr lang="en-US" sz="2600" dirty="0" err="1">
                <a:latin typeface="+mj-lt"/>
                <a:cs typeface="Times New Roman" pitchFamily="18" charset="0"/>
              </a:rPr>
              <a:t>bộ</a:t>
            </a:r>
            <a:r>
              <a:rPr lang="en-US" sz="2600" dirty="0">
                <a:latin typeface="+mj-lt"/>
                <a:cs typeface="Times New Roman" pitchFamily="18" charset="0"/>
              </a:rPr>
              <a:t> </a:t>
            </a:r>
            <a:r>
              <a:rPr lang="en-US" sz="2600" dirty="0" err="1">
                <a:latin typeface="+mj-lt"/>
                <a:cs typeface="Times New Roman" pitchFamily="18" charset="0"/>
              </a:rPr>
              <a:t>hoặc</a:t>
            </a:r>
            <a:r>
              <a:rPr lang="en-US" sz="2600" dirty="0">
                <a:latin typeface="+mj-lt"/>
                <a:cs typeface="Times New Roman" pitchFamily="18" charset="0"/>
              </a:rPr>
              <a:t> </a:t>
            </a:r>
            <a:r>
              <a:rPr lang="en-US" sz="2600" dirty="0" err="1">
                <a:latin typeface="+mj-lt"/>
                <a:cs typeface="Times New Roman" pitchFamily="18" charset="0"/>
              </a:rPr>
              <a:t>đường</a:t>
            </a:r>
            <a:r>
              <a:rPr lang="en-US" sz="2600" dirty="0">
                <a:latin typeface="+mj-lt"/>
                <a:cs typeface="Times New Roman" pitchFamily="18" charset="0"/>
              </a:rPr>
              <a:t> </a:t>
            </a:r>
            <a:r>
              <a:rPr lang="en-US" sz="2600" dirty="0" err="1">
                <a:latin typeface="+mj-lt"/>
                <a:cs typeface="Times New Roman" pitchFamily="18" charset="0"/>
              </a:rPr>
              <a:t>không</a:t>
            </a:r>
            <a:r>
              <a:rPr lang="en-US" sz="2600" dirty="0">
                <a:latin typeface="+mj-lt"/>
                <a:cs typeface="Times New Roman" pitchFamily="18" charset="0"/>
              </a:rPr>
              <a:t> </a:t>
            </a:r>
            <a:r>
              <a:rPr lang="en-US" sz="2600" dirty="0" err="1">
                <a:latin typeface="+mj-lt"/>
                <a:cs typeface="Times New Roman" pitchFamily="18" charset="0"/>
              </a:rPr>
              <a:t>càng</a:t>
            </a:r>
            <a:r>
              <a:rPr lang="en-US" sz="2600" dirty="0">
                <a:latin typeface="+mj-lt"/>
                <a:cs typeface="Times New Roman" pitchFamily="18" charset="0"/>
              </a:rPr>
              <a:t> </a:t>
            </a:r>
            <a:r>
              <a:rPr lang="en-US" sz="2600" dirty="0" err="1">
                <a:latin typeface="+mj-lt"/>
                <a:cs typeface="Times New Roman" pitchFamily="18" charset="0"/>
              </a:rPr>
              <a:t>sớm</a:t>
            </a:r>
            <a:r>
              <a:rPr lang="en-US" sz="2600" dirty="0">
                <a:latin typeface="+mj-lt"/>
                <a:cs typeface="Times New Roman" pitchFamily="18" charset="0"/>
              </a:rPr>
              <a:t> </a:t>
            </a:r>
            <a:r>
              <a:rPr lang="en-US" sz="2600" dirty="0" err="1">
                <a:latin typeface="+mj-lt"/>
                <a:cs typeface="Times New Roman" pitchFamily="18" charset="0"/>
              </a:rPr>
              <a:t>càng</a:t>
            </a:r>
            <a:r>
              <a:rPr lang="en-US" sz="2600" dirty="0">
                <a:latin typeface="+mj-lt"/>
                <a:cs typeface="Times New Roman" pitchFamily="18" charset="0"/>
              </a:rPr>
              <a:t> </a:t>
            </a:r>
            <a:r>
              <a:rPr lang="en-US" sz="2600" dirty="0" err="1">
                <a:latin typeface="+mj-lt"/>
                <a:cs typeface="Times New Roman" pitchFamily="18" charset="0"/>
              </a:rPr>
              <a:t>tốt</a:t>
            </a:r>
            <a:r>
              <a:rPr lang="en-US" sz="2600" dirty="0">
                <a:latin typeface="+mj-lt"/>
                <a:cs typeface="Times New Roman" pitchFamily="18" charset="0"/>
              </a:rPr>
              <a:t>.</a:t>
            </a:r>
          </a:p>
          <a:p>
            <a:pPr>
              <a:lnSpc>
                <a:spcPct val="130000"/>
              </a:lnSpc>
              <a:spcBef>
                <a:spcPts val="0"/>
              </a:spcBef>
            </a:pPr>
            <a:r>
              <a:rPr lang="en-US" sz="2600" dirty="0" err="1">
                <a:latin typeface="+mj-lt"/>
                <a:cs typeface="Times New Roman" pitchFamily="18" charset="0"/>
              </a:rPr>
              <a:t>Tuyệt</a:t>
            </a:r>
            <a:r>
              <a:rPr lang="en-US" sz="2600" dirty="0">
                <a:latin typeface="+mj-lt"/>
                <a:cs typeface="Times New Roman" pitchFamily="18" charset="0"/>
              </a:rPr>
              <a:t> </a:t>
            </a:r>
            <a:r>
              <a:rPr lang="en-US" sz="2600" dirty="0" err="1">
                <a:latin typeface="+mj-lt"/>
                <a:cs typeface="Times New Roman" pitchFamily="18" charset="0"/>
              </a:rPr>
              <a:t>đối</a:t>
            </a:r>
            <a:r>
              <a:rPr lang="en-US" sz="2600" dirty="0">
                <a:latin typeface="+mj-lt"/>
                <a:cs typeface="Times New Roman" pitchFamily="18" charset="0"/>
              </a:rPr>
              <a:t> </a:t>
            </a:r>
            <a:r>
              <a:rPr lang="en-US" sz="2600" dirty="0" err="1">
                <a:latin typeface="+mj-lt"/>
                <a:cs typeface="Times New Roman" pitchFamily="18" charset="0"/>
              </a:rPr>
              <a:t>tránh</a:t>
            </a:r>
            <a:r>
              <a:rPr lang="en-US" sz="2600" dirty="0">
                <a:latin typeface="+mj-lt"/>
                <a:cs typeface="Times New Roman" pitchFamily="18" charset="0"/>
              </a:rPr>
              <a:t> </a:t>
            </a:r>
            <a:r>
              <a:rPr lang="en-US" sz="2600" dirty="0" err="1">
                <a:latin typeface="+mj-lt"/>
                <a:cs typeface="Times New Roman" pitchFamily="18" charset="0"/>
              </a:rPr>
              <a:t>để</a:t>
            </a:r>
            <a:r>
              <a:rPr lang="en-US" sz="2600" dirty="0">
                <a:latin typeface="+mj-lt"/>
                <a:cs typeface="Times New Roman" pitchFamily="18" charset="0"/>
              </a:rPr>
              <a:t> </a:t>
            </a:r>
            <a:r>
              <a:rPr lang="en-US" sz="2600" dirty="0" err="1">
                <a:latin typeface="+mj-lt"/>
                <a:cs typeface="Times New Roman" pitchFamily="18" charset="0"/>
              </a:rPr>
              <a:t>tuýp</a:t>
            </a:r>
            <a:r>
              <a:rPr lang="en-US" sz="2600" dirty="0">
                <a:latin typeface="+mj-lt"/>
                <a:cs typeface="Times New Roman" pitchFamily="18" charset="0"/>
              </a:rPr>
              <a:t> </a:t>
            </a:r>
            <a:r>
              <a:rPr lang="en-US" sz="2600" dirty="0" err="1">
                <a:latin typeface="+mj-lt"/>
                <a:cs typeface="Times New Roman" pitchFamily="18" charset="0"/>
              </a:rPr>
              <a:t>bệnh</a:t>
            </a:r>
            <a:r>
              <a:rPr lang="en-US" sz="2600" dirty="0">
                <a:latin typeface="+mj-lt"/>
                <a:cs typeface="Times New Roman" pitchFamily="18" charset="0"/>
              </a:rPr>
              <a:t> </a:t>
            </a:r>
            <a:r>
              <a:rPr lang="en-US" sz="2600" dirty="0" err="1">
                <a:latin typeface="+mj-lt"/>
                <a:cs typeface="Times New Roman" pitchFamily="18" charset="0"/>
              </a:rPr>
              <a:t>phẩm</a:t>
            </a:r>
            <a:r>
              <a:rPr lang="en-US" sz="2600" dirty="0">
                <a:latin typeface="+mj-lt"/>
                <a:cs typeface="Times New Roman" pitchFamily="18" charset="0"/>
              </a:rPr>
              <a:t> </a:t>
            </a:r>
            <a:r>
              <a:rPr lang="en-US" sz="2600" dirty="0" err="1">
                <a:latin typeface="+mj-lt"/>
                <a:cs typeface="Times New Roman" pitchFamily="18" charset="0"/>
              </a:rPr>
              <a:t>bị</a:t>
            </a:r>
            <a:r>
              <a:rPr lang="en-US" sz="2600" dirty="0">
                <a:latin typeface="+mj-lt"/>
                <a:cs typeface="Times New Roman" pitchFamily="18" charset="0"/>
              </a:rPr>
              <a:t> </a:t>
            </a:r>
            <a:r>
              <a:rPr lang="en-US" sz="2600" dirty="0" err="1">
                <a:latin typeface="+mj-lt"/>
                <a:cs typeface="Times New Roman" pitchFamily="18" charset="0"/>
              </a:rPr>
              <a:t>đỗ</a:t>
            </a:r>
            <a:r>
              <a:rPr lang="en-US" sz="2600" dirty="0">
                <a:latin typeface="+mj-lt"/>
                <a:cs typeface="Times New Roman" pitchFamily="18" charset="0"/>
              </a:rPr>
              <a:t>, </a:t>
            </a:r>
            <a:r>
              <a:rPr lang="en-US" sz="2600" dirty="0" err="1">
                <a:latin typeface="+mj-lt"/>
                <a:cs typeface="Times New Roman" pitchFamily="18" charset="0"/>
              </a:rPr>
              <a:t>vỡ</a:t>
            </a:r>
            <a:r>
              <a:rPr lang="en-US" sz="2600" dirty="0">
                <a:latin typeface="+mj-lt"/>
                <a:cs typeface="Times New Roman" pitchFamily="18" charset="0"/>
              </a:rPr>
              <a:t> </a:t>
            </a:r>
            <a:r>
              <a:rPr lang="en-US" sz="2600" dirty="0" err="1">
                <a:latin typeface="+mj-lt"/>
                <a:cs typeface="Times New Roman" pitchFamily="18" charset="0"/>
              </a:rPr>
              <a:t>trong</a:t>
            </a:r>
            <a:r>
              <a:rPr lang="en-US" sz="2600" dirty="0">
                <a:latin typeface="+mj-lt"/>
                <a:cs typeface="Times New Roman" pitchFamily="18" charset="0"/>
              </a:rPr>
              <a:t> </a:t>
            </a:r>
            <a:r>
              <a:rPr lang="en-US" sz="2600" dirty="0" err="1">
                <a:latin typeface="+mj-lt"/>
                <a:cs typeface="Times New Roman" pitchFamily="18" charset="0"/>
              </a:rPr>
              <a:t>quá</a:t>
            </a:r>
            <a:r>
              <a:rPr lang="en-US" sz="2600" dirty="0">
                <a:latin typeface="+mj-lt"/>
                <a:cs typeface="Times New Roman" pitchFamily="18" charset="0"/>
              </a:rPr>
              <a:t> </a:t>
            </a:r>
            <a:r>
              <a:rPr lang="en-US" sz="2600" dirty="0" err="1">
                <a:latin typeface="+mj-lt"/>
                <a:cs typeface="Times New Roman" pitchFamily="18" charset="0"/>
              </a:rPr>
              <a:t>trình</a:t>
            </a:r>
            <a:r>
              <a:rPr lang="en-US" sz="2600" dirty="0">
                <a:latin typeface="+mj-lt"/>
                <a:cs typeface="Times New Roman" pitchFamily="18" charset="0"/>
              </a:rPr>
              <a:t> </a:t>
            </a:r>
            <a:r>
              <a:rPr lang="en-US" sz="2600" dirty="0" err="1">
                <a:latin typeface="+mj-lt"/>
                <a:cs typeface="Times New Roman" pitchFamily="18" charset="0"/>
              </a:rPr>
              <a:t>vận</a:t>
            </a:r>
            <a:r>
              <a:rPr lang="en-US" sz="2600" dirty="0">
                <a:latin typeface="+mj-lt"/>
                <a:cs typeface="Times New Roman" pitchFamily="18" charset="0"/>
              </a:rPr>
              <a:t> </a:t>
            </a:r>
            <a:r>
              <a:rPr lang="en-US" sz="2600" dirty="0" err="1">
                <a:latin typeface="+mj-lt"/>
                <a:cs typeface="Times New Roman" pitchFamily="18" charset="0"/>
              </a:rPr>
              <a:t>chuyển</a:t>
            </a:r>
            <a:r>
              <a:rPr lang="en-US" sz="2600" dirty="0">
                <a:latin typeface="+mj-lt"/>
                <a:cs typeface="Times New Roman" pitchFamily="18" charset="0"/>
              </a:rPr>
              <a:t>.</a:t>
            </a:r>
          </a:p>
          <a:p>
            <a:pPr>
              <a:lnSpc>
                <a:spcPct val="130000"/>
              </a:lnSpc>
              <a:spcBef>
                <a:spcPts val="0"/>
              </a:spcBef>
            </a:pPr>
            <a:r>
              <a:rPr lang="en-US" sz="2600" dirty="0" err="1">
                <a:latin typeface="+mj-lt"/>
                <a:cs typeface="Times New Roman" pitchFamily="18" charset="0"/>
              </a:rPr>
              <a:t>Nên</a:t>
            </a:r>
            <a:r>
              <a:rPr lang="en-US" sz="2600" dirty="0">
                <a:latin typeface="+mj-lt"/>
                <a:cs typeface="Times New Roman" pitchFamily="18" charset="0"/>
              </a:rPr>
              <a:t> </a:t>
            </a:r>
            <a:r>
              <a:rPr lang="en-US" sz="2600" dirty="0" err="1">
                <a:latin typeface="+mj-lt"/>
                <a:cs typeface="Times New Roman" pitchFamily="18" charset="0"/>
              </a:rPr>
              <a:t>bảo</a:t>
            </a:r>
            <a:r>
              <a:rPr lang="en-US" sz="2600" dirty="0">
                <a:latin typeface="+mj-lt"/>
                <a:cs typeface="Times New Roman" pitchFamily="18" charset="0"/>
              </a:rPr>
              <a:t> </a:t>
            </a:r>
            <a:r>
              <a:rPr lang="en-US" sz="2600" dirty="0" err="1">
                <a:latin typeface="+mj-lt"/>
                <a:cs typeface="Times New Roman" pitchFamily="18" charset="0"/>
              </a:rPr>
              <a:t>quản</a:t>
            </a:r>
            <a:r>
              <a:rPr lang="en-US" sz="2600" dirty="0">
                <a:latin typeface="+mj-lt"/>
                <a:cs typeface="Times New Roman" pitchFamily="18" charset="0"/>
              </a:rPr>
              <a:t> </a:t>
            </a:r>
            <a:r>
              <a:rPr lang="en-US" sz="2600" dirty="0" err="1">
                <a:latin typeface="+mj-lt"/>
                <a:cs typeface="Times New Roman" pitchFamily="18" charset="0"/>
              </a:rPr>
              <a:t>bệnh</a:t>
            </a:r>
            <a:r>
              <a:rPr lang="en-US" sz="2600" dirty="0">
                <a:latin typeface="+mj-lt"/>
                <a:cs typeface="Times New Roman" pitchFamily="18" charset="0"/>
              </a:rPr>
              <a:t> </a:t>
            </a:r>
            <a:r>
              <a:rPr lang="en-US" sz="2600" dirty="0" err="1">
                <a:latin typeface="+mj-lt"/>
                <a:cs typeface="Times New Roman" pitchFamily="18" charset="0"/>
              </a:rPr>
              <a:t>phẩm</a:t>
            </a:r>
            <a:r>
              <a:rPr lang="en-US" sz="2600" dirty="0">
                <a:latin typeface="+mj-lt"/>
                <a:cs typeface="Times New Roman" pitchFamily="18" charset="0"/>
              </a:rPr>
              <a:t> ở </a:t>
            </a:r>
            <a:r>
              <a:rPr lang="en-US" sz="2600" dirty="0" err="1">
                <a:latin typeface="+mj-lt"/>
                <a:cs typeface="Times New Roman" pitchFamily="18" charset="0"/>
              </a:rPr>
              <a:t>nhiệt</a:t>
            </a:r>
            <a:r>
              <a:rPr lang="en-US" sz="2600" dirty="0">
                <a:latin typeface="+mj-lt"/>
                <a:cs typeface="Times New Roman" pitchFamily="18" charset="0"/>
              </a:rPr>
              <a:t> </a:t>
            </a:r>
            <a:r>
              <a:rPr lang="en-US" sz="2600" dirty="0" err="1">
                <a:latin typeface="+mj-lt"/>
                <a:cs typeface="Times New Roman" pitchFamily="18" charset="0"/>
              </a:rPr>
              <a:t>độ</a:t>
            </a:r>
            <a:r>
              <a:rPr lang="en-US" sz="2600" dirty="0">
                <a:latin typeface="+mj-lt"/>
                <a:cs typeface="Times New Roman" pitchFamily="18" charset="0"/>
              </a:rPr>
              <a:t> 4°C </a:t>
            </a:r>
            <a:r>
              <a:rPr lang="en-US" sz="2600" dirty="0" err="1">
                <a:latin typeface="+mj-lt"/>
                <a:cs typeface="Times New Roman" pitchFamily="18" charset="0"/>
              </a:rPr>
              <a:t>khi</a:t>
            </a:r>
            <a:r>
              <a:rPr lang="en-US" sz="2600" dirty="0">
                <a:latin typeface="+mj-lt"/>
                <a:cs typeface="Times New Roman" pitchFamily="18" charset="0"/>
              </a:rPr>
              <a:t> </a:t>
            </a:r>
            <a:r>
              <a:rPr lang="en-US" sz="2600" dirty="0" err="1">
                <a:latin typeface="+mj-lt"/>
                <a:cs typeface="Times New Roman" pitchFamily="18" charset="0"/>
              </a:rPr>
              <a:t>vận</a:t>
            </a:r>
            <a:r>
              <a:rPr lang="en-US" sz="2600" dirty="0">
                <a:latin typeface="+mj-lt"/>
                <a:cs typeface="Times New Roman" pitchFamily="18" charset="0"/>
              </a:rPr>
              <a:t> </a:t>
            </a:r>
            <a:r>
              <a:rPr lang="en-US" sz="2600" dirty="0" err="1">
                <a:latin typeface="+mj-lt"/>
                <a:cs typeface="Times New Roman" pitchFamily="18" charset="0"/>
              </a:rPr>
              <a:t>chuyển</a:t>
            </a:r>
            <a:r>
              <a:rPr lang="en-US" sz="2600" dirty="0">
                <a:latin typeface="+mj-lt"/>
                <a:cs typeface="Times New Roman" pitchFamily="18" charset="0"/>
              </a:rPr>
              <a:t> </a:t>
            </a:r>
            <a:r>
              <a:rPr lang="en-US" sz="2600" dirty="0" err="1">
                <a:latin typeface="+mj-lt"/>
                <a:cs typeface="Times New Roman" pitchFamily="18" charset="0"/>
              </a:rPr>
              <a:t>tới</a:t>
            </a:r>
            <a:r>
              <a:rPr lang="en-US" sz="2600" dirty="0">
                <a:latin typeface="+mj-lt"/>
                <a:cs typeface="Times New Roman" pitchFamily="18" charset="0"/>
              </a:rPr>
              <a:t> </a:t>
            </a:r>
            <a:r>
              <a:rPr lang="en-US" sz="2600" dirty="0" err="1">
                <a:latin typeface="+mj-lt"/>
                <a:cs typeface="Times New Roman" pitchFamily="18" charset="0"/>
              </a:rPr>
              <a:t>phòng</a:t>
            </a:r>
            <a:r>
              <a:rPr lang="en-US" sz="2600" dirty="0">
                <a:latin typeface="+mj-lt"/>
                <a:cs typeface="Times New Roman" pitchFamily="18" charset="0"/>
              </a:rPr>
              <a:t> </a:t>
            </a:r>
            <a:r>
              <a:rPr lang="en-US" sz="2600" dirty="0" err="1">
                <a:latin typeface="+mj-lt"/>
                <a:cs typeface="Times New Roman" pitchFamily="18" charset="0"/>
              </a:rPr>
              <a:t>xét</a:t>
            </a:r>
            <a:r>
              <a:rPr lang="en-US" sz="2600" dirty="0">
                <a:latin typeface="+mj-lt"/>
                <a:cs typeface="Times New Roman" pitchFamily="18" charset="0"/>
              </a:rPr>
              <a:t> </a:t>
            </a:r>
            <a:r>
              <a:rPr lang="en-US" sz="2600" dirty="0" err="1">
                <a:latin typeface="+mj-lt"/>
                <a:cs typeface="Times New Roman" pitchFamily="18" charset="0"/>
              </a:rPr>
              <a:t>nghiệm</a:t>
            </a:r>
            <a:r>
              <a:rPr lang="en-US" sz="2600" dirty="0">
                <a:latin typeface="+mj-lt"/>
                <a:cs typeface="Times New Roman" pitchFamily="18" charset="0"/>
              </a:rPr>
              <a:t>, </a:t>
            </a:r>
            <a:r>
              <a:rPr lang="en-US" sz="2600" dirty="0" err="1">
                <a:latin typeface="+mj-lt"/>
                <a:cs typeface="Times New Roman" pitchFamily="18" charset="0"/>
              </a:rPr>
              <a:t>tránh</a:t>
            </a:r>
            <a:r>
              <a:rPr lang="en-US" sz="2600" dirty="0">
                <a:latin typeface="+mj-lt"/>
                <a:cs typeface="Times New Roman" pitchFamily="18" charset="0"/>
              </a:rPr>
              <a:t> </a:t>
            </a:r>
            <a:r>
              <a:rPr lang="en-US" sz="2600" dirty="0" err="1">
                <a:latin typeface="+mj-lt"/>
                <a:cs typeface="Times New Roman" pitchFamily="18" charset="0"/>
              </a:rPr>
              <a:t>quá</a:t>
            </a:r>
            <a:r>
              <a:rPr lang="en-US" sz="2600" dirty="0">
                <a:latin typeface="+mj-lt"/>
                <a:cs typeface="Times New Roman" pitchFamily="18" charset="0"/>
              </a:rPr>
              <a:t> </a:t>
            </a:r>
            <a:r>
              <a:rPr lang="en-US" sz="2600" dirty="0" err="1">
                <a:latin typeface="+mj-lt"/>
                <a:cs typeface="Times New Roman" pitchFamily="18" charset="0"/>
              </a:rPr>
              <a:t>trình</a:t>
            </a:r>
            <a:r>
              <a:rPr lang="en-US" sz="2600" dirty="0">
                <a:latin typeface="+mj-lt"/>
                <a:cs typeface="Times New Roman" pitchFamily="18" charset="0"/>
              </a:rPr>
              <a:t> </a:t>
            </a:r>
            <a:r>
              <a:rPr lang="en-US" sz="2600" dirty="0" err="1">
                <a:latin typeface="+mj-lt"/>
                <a:cs typeface="Times New Roman" pitchFamily="18" charset="0"/>
              </a:rPr>
              <a:t>đông</a:t>
            </a:r>
            <a:r>
              <a:rPr lang="en-US" sz="2600" dirty="0">
                <a:latin typeface="+mj-lt"/>
                <a:cs typeface="Times New Roman" pitchFamily="18" charset="0"/>
              </a:rPr>
              <a:t> tan </a:t>
            </a:r>
            <a:r>
              <a:rPr lang="en-US" sz="2600" dirty="0" err="1">
                <a:latin typeface="+mj-lt"/>
                <a:cs typeface="Times New Roman" pitchFamily="18" charset="0"/>
              </a:rPr>
              <a:t>băng</a:t>
            </a:r>
            <a:r>
              <a:rPr lang="en-US" sz="2600" dirty="0">
                <a:latin typeface="+mj-lt"/>
                <a:cs typeface="Times New Roman" pitchFamily="18" charset="0"/>
              </a:rPr>
              <a:t> </a:t>
            </a:r>
            <a:r>
              <a:rPr lang="en-US" sz="2600" dirty="0" err="1">
                <a:latin typeface="+mj-lt"/>
                <a:cs typeface="Times New Roman" pitchFamily="18" charset="0"/>
              </a:rPr>
              <a:t>nhiều</a:t>
            </a:r>
            <a:r>
              <a:rPr lang="en-US" sz="2600" dirty="0">
                <a:latin typeface="+mj-lt"/>
                <a:cs typeface="Times New Roman" pitchFamily="18" charset="0"/>
              </a:rPr>
              <a:t> </a:t>
            </a:r>
            <a:r>
              <a:rPr lang="en-US" sz="2600" dirty="0" err="1">
                <a:latin typeface="+mj-lt"/>
                <a:cs typeface="Times New Roman" pitchFamily="18" charset="0"/>
              </a:rPr>
              <a:t>lần</a:t>
            </a:r>
            <a:r>
              <a:rPr lang="en-US" sz="2600" dirty="0">
                <a:latin typeface="+mj-lt"/>
                <a:cs typeface="Times New Roman" pitchFamily="18" charset="0"/>
              </a:rPr>
              <a:t>, </a:t>
            </a:r>
            <a:r>
              <a:rPr lang="en-US" sz="2600" dirty="0" err="1">
                <a:latin typeface="+mj-lt"/>
                <a:cs typeface="Times New Roman" pitchFamily="18" charset="0"/>
              </a:rPr>
              <a:t>làm</a:t>
            </a:r>
            <a:r>
              <a:rPr lang="en-US" sz="2600" dirty="0">
                <a:latin typeface="+mj-lt"/>
                <a:cs typeface="Times New Roman" pitchFamily="18" charset="0"/>
              </a:rPr>
              <a:t> </a:t>
            </a:r>
            <a:r>
              <a:rPr lang="en-US" sz="2600" dirty="0" err="1">
                <a:latin typeface="+mj-lt"/>
                <a:cs typeface="Times New Roman" pitchFamily="18" charset="0"/>
              </a:rPr>
              <a:t>giảm</a:t>
            </a:r>
            <a:r>
              <a:rPr lang="en-US" sz="2600" dirty="0">
                <a:latin typeface="+mj-lt"/>
                <a:cs typeface="Times New Roman" pitchFamily="18" charset="0"/>
              </a:rPr>
              <a:t> </a:t>
            </a:r>
            <a:r>
              <a:rPr lang="en-US" sz="2600" dirty="0" err="1">
                <a:latin typeface="+mj-lt"/>
                <a:cs typeface="Times New Roman" pitchFamily="18" charset="0"/>
              </a:rPr>
              <a:t>chất</a:t>
            </a:r>
            <a:r>
              <a:rPr lang="en-US" sz="2600" dirty="0">
                <a:latin typeface="+mj-lt"/>
                <a:cs typeface="Times New Roman" pitchFamily="18" charset="0"/>
              </a:rPr>
              <a:t> </a:t>
            </a:r>
            <a:r>
              <a:rPr lang="en-US" sz="2600" dirty="0" err="1">
                <a:latin typeface="+mj-lt"/>
                <a:cs typeface="Times New Roman" pitchFamily="18" charset="0"/>
              </a:rPr>
              <a:t>lượng</a:t>
            </a:r>
            <a:r>
              <a:rPr lang="en-US" sz="2600" dirty="0">
                <a:latin typeface="+mj-lt"/>
                <a:cs typeface="Times New Roman" pitchFamily="18" charset="0"/>
              </a:rPr>
              <a:t> </a:t>
            </a:r>
            <a:r>
              <a:rPr lang="en-US" sz="2600" dirty="0" err="1">
                <a:latin typeface="+mj-lt"/>
                <a:cs typeface="Times New Roman" pitchFamily="18" charset="0"/>
              </a:rPr>
              <a:t>của</a:t>
            </a:r>
            <a:r>
              <a:rPr lang="en-US" sz="2600" dirty="0">
                <a:latin typeface="+mj-lt"/>
                <a:cs typeface="Times New Roman" pitchFamily="18" charset="0"/>
              </a:rPr>
              <a:t> </a:t>
            </a:r>
            <a:r>
              <a:rPr lang="en-US" sz="2600" dirty="0" err="1">
                <a:latin typeface="+mj-lt"/>
                <a:cs typeface="Times New Roman" pitchFamily="18" charset="0"/>
              </a:rPr>
              <a:t>bệnh</a:t>
            </a:r>
            <a:r>
              <a:rPr lang="en-US" sz="2600" dirty="0">
                <a:latin typeface="+mj-lt"/>
                <a:cs typeface="Times New Roman" pitchFamily="18" charset="0"/>
              </a:rPr>
              <a:t> </a:t>
            </a:r>
            <a:r>
              <a:rPr lang="en-US" sz="2600" dirty="0" err="1">
                <a:latin typeface="+mj-lt"/>
                <a:cs typeface="Times New Roman" pitchFamily="18" charset="0"/>
              </a:rPr>
              <a:t>phẩm</a:t>
            </a:r>
            <a:r>
              <a:rPr lang="en-US" sz="2600" dirty="0">
                <a:latin typeface="+mj-lt"/>
                <a:cs typeface="Times New Roman" pitchFamily="18" charset="0"/>
              </a:rPr>
              <a:t>.</a:t>
            </a:r>
          </a:p>
          <a:p>
            <a:pPr>
              <a:lnSpc>
                <a:spcPct val="130000"/>
              </a:lnSpc>
              <a:spcBef>
                <a:spcPts val="0"/>
              </a:spcBef>
            </a:pPr>
            <a:endParaRPr lang="en-US" sz="2600" dirty="0">
              <a:latin typeface="+mj-lt"/>
              <a:cs typeface="Times New Roman" pitchFamily="18" charset="0"/>
            </a:endParaRP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78350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smtClean="0">
                <a:solidFill>
                  <a:schemeClr val="accent2">
                    <a:lumMod val="50000"/>
                  </a:schemeClr>
                </a:solidFill>
              </a:rPr>
              <a:t>Nguyên tắc an toàn sinh học</a:t>
            </a:r>
            <a:endParaRPr lang="en-US" b="1" dirty="0">
              <a:solidFill>
                <a:schemeClr val="accent2">
                  <a:lumMod val="50000"/>
                </a:schemeClr>
              </a:solidFill>
            </a:endParaRPr>
          </a:p>
        </p:txBody>
      </p:sp>
      <p:sp>
        <p:nvSpPr>
          <p:cNvPr id="3" name="Content Placeholder 2"/>
          <p:cNvSpPr>
            <a:spLocks noGrp="1"/>
          </p:cNvSpPr>
          <p:nvPr>
            <p:ph idx="1"/>
          </p:nvPr>
        </p:nvSpPr>
        <p:spPr>
          <a:xfrm>
            <a:off x="0" y="1219200"/>
            <a:ext cx="9144000" cy="4648187"/>
          </a:xfrm>
        </p:spPr>
        <p:txBody>
          <a:bodyPr>
            <a:noAutofit/>
          </a:bodyPr>
          <a:lstStyle/>
          <a:p>
            <a:r>
              <a:rPr lang="en-US" sz="2400" dirty="0"/>
              <a:t>P</a:t>
            </a:r>
            <a:r>
              <a:rPr lang="en-US" sz="2400" dirty="0" smtClean="0"/>
              <a:t>hải </a:t>
            </a:r>
            <a:r>
              <a:rPr lang="en-US" sz="2400" dirty="0"/>
              <a:t>mặc đầy đủ phương tiện phòng hộ cá </a:t>
            </a:r>
            <a:r>
              <a:rPr lang="en-US" sz="2400" dirty="0" smtClean="0"/>
              <a:t>nhân</a:t>
            </a:r>
            <a:endParaRPr lang="en-US" sz="2400" dirty="0"/>
          </a:p>
          <a:p>
            <a:r>
              <a:rPr lang="en-US" sz="2400" dirty="0" smtClean="0"/>
              <a:t>Trong </a:t>
            </a:r>
            <a:r>
              <a:rPr lang="en-US" sz="2400" dirty="0"/>
              <a:t>khi quá trình thu thập bệnh phẩm </a:t>
            </a:r>
            <a:r>
              <a:rPr lang="en-US" sz="2400" dirty="0" smtClean="0"/>
              <a:t>không </a:t>
            </a:r>
            <a:r>
              <a:rPr lang="en-US" sz="2400" dirty="0"/>
              <a:t>được đụng chạm lên bàn phím điều khiển máy móc thiết bị, nắm cửa, điện thoại, công tắc điện...</a:t>
            </a:r>
          </a:p>
          <a:p>
            <a:r>
              <a:rPr lang="en-US" sz="2400" dirty="0" smtClean="0"/>
              <a:t>Hiểu </a:t>
            </a:r>
            <a:r>
              <a:rPr lang="en-US" sz="2400" dirty="0"/>
              <a:t>được nguy cơ nhiễm bệnh, có khả năng phát hiện và đánh giá nguy cơ cho cá nhân, có kiến thức kiểm soát sức khoẻ sau khi làm nhiệm vụ và tự xử lý theo đúng quy trình khi bị phơi nhiễm.</a:t>
            </a:r>
          </a:p>
          <a:p>
            <a:r>
              <a:rPr lang="en-US" sz="2400" dirty="0" smtClean="0"/>
              <a:t>Tuyệt </a:t>
            </a:r>
            <a:r>
              <a:rPr lang="en-US" sz="2400" dirty="0"/>
              <a:t>đối không tiếp xúc tay trần với bệnh phẩm và dụng cụ làm xét nghiệm </a:t>
            </a:r>
            <a:endParaRPr lang="en-US" sz="2400" dirty="0" smtClean="0"/>
          </a:p>
          <a:p>
            <a:r>
              <a:rPr lang="en-US" sz="2400" dirty="0" smtClean="0"/>
              <a:t>Khi </a:t>
            </a:r>
            <a:r>
              <a:rPr lang="en-US" sz="2400" dirty="0"/>
              <a:t>thực hiện lấy mẫu, bảo quản, vận chuyển bệnh phẩm, không đụng tay lên vùng mặt, mũi, miệng.</a:t>
            </a: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51264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smtClean="0">
                <a:solidFill>
                  <a:schemeClr val="accent2">
                    <a:lumMod val="50000"/>
                  </a:schemeClr>
                </a:solidFill>
              </a:rPr>
              <a:t>Trang phục PHCN</a:t>
            </a:r>
            <a:endParaRPr lang="en-US" b="1" dirty="0">
              <a:solidFill>
                <a:schemeClr val="accent2">
                  <a:lumMod val="50000"/>
                </a:schemeClr>
              </a:solidFill>
            </a:endParaRPr>
          </a:p>
        </p:txBody>
      </p:sp>
      <p:sp>
        <p:nvSpPr>
          <p:cNvPr id="3" name="Content Placeholder 2"/>
          <p:cNvSpPr>
            <a:spLocks noGrp="1"/>
          </p:cNvSpPr>
          <p:nvPr>
            <p:ph idx="1"/>
          </p:nvPr>
        </p:nvSpPr>
        <p:spPr>
          <a:xfrm>
            <a:off x="0" y="1219200"/>
            <a:ext cx="9144000" cy="5638800"/>
          </a:xfrm>
        </p:spPr>
        <p:txBody>
          <a:bodyPr>
            <a:noAutofit/>
          </a:bodyPr>
          <a:lstStyle/>
          <a:p>
            <a:r>
              <a:rPr lang="en-US" sz="2400" dirty="0"/>
              <a:t>Trang phục phòng hộ cá nhân bao gồm: </a:t>
            </a:r>
          </a:p>
          <a:p>
            <a:pPr lvl="1"/>
            <a:r>
              <a:rPr lang="en-US" sz="2000" dirty="0" smtClean="0"/>
              <a:t>Quần </a:t>
            </a:r>
            <a:r>
              <a:rPr lang="en-US" sz="2000" dirty="0"/>
              <a:t>áo chống dịch, </a:t>
            </a:r>
          </a:p>
          <a:p>
            <a:pPr lvl="1"/>
            <a:r>
              <a:rPr lang="en-US" sz="2000" dirty="0" smtClean="0"/>
              <a:t>Khẩu </a:t>
            </a:r>
            <a:r>
              <a:rPr lang="en-US" sz="2000" dirty="0"/>
              <a:t>trang N95, </a:t>
            </a:r>
          </a:p>
          <a:p>
            <a:pPr lvl="1"/>
            <a:r>
              <a:rPr lang="en-US" sz="2000" dirty="0" smtClean="0"/>
              <a:t>Găng </a:t>
            </a:r>
            <a:r>
              <a:rPr lang="en-US" sz="2000" dirty="0"/>
              <a:t>tay cao su y tế,</a:t>
            </a:r>
          </a:p>
          <a:p>
            <a:pPr lvl="1"/>
            <a:r>
              <a:rPr lang="en-US" sz="2000" dirty="0" smtClean="0"/>
              <a:t>Kính</a:t>
            </a:r>
            <a:r>
              <a:rPr lang="en-US" sz="2000" dirty="0"/>
              <a:t>, mũ, ủng/bao giầy</a:t>
            </a:r>
            <a:r>
              <a:rPr lang="en-US" sz="2000" dirty="0" smtClean="0"/>
              <a:t>.</a:t>
            </a:r>
          </a:p>
          <a:p>
            <a:pPr marL="457200" lvl="1" indent="0">
              <a:buNone/>
            </a:pPr>
            <a:endParaRPr lang="en-US" sz="2000" dirty="0"/>
          </a:p>
          <a:p>
            <a:r>
              <a:rPr lang="en-US" sz="2400" dirty="0" smtClean="0"/>
              <a:t>Nguyên </a:t>
            </a:r>
            <a:r>
              <a:rPr lang="en-US" sz="2400" dirty="0"/>
              <a:t>tắc mặc/cởi bỏ trang phục phòng hộ cá nhân:</a:t>
            </a:r>
          </a:p>
          <a:p>
            <a:pPr lvl="1"/>
            <a:r>
              <a:rPr lang="en-US" sz="2000" dirty="0" smtClean="0"/>
              <a:t>Nên </a:t>
            </a:r>
            <a:r>
              <a:rPr lang="en-US" sz="2000" dirty="0"/>
              <a:t>xịt cồn lên toàn bộ bề mặt trang phục phòng hộ cá nhân trước khi cởi bỏ.</a:t>
            </a:r>
          </a:p>
          <a:p>
            <a:pPr lvl="1"/>
            <a:r>
              <a:rPr lang="en-US" sz="2000" dirty="0" smtClean="0"/>
              <a:t>Lớp </a:t>
            </a:r>
            <a:r>
              <a:rPr lang="en-US" sz="2000" dirty="0"/>
              <a:t>găng ngoài cùng dễ lây nhiễm nhất nên phải tháo bỏ trước tiên.</a:t>
            </a:r>
          </a:p>
          <a:p>
            <a:pPr lvl="1"/>
            <a:r>
              <a:rPr lang="en-US" sz="2000" dirty="0" smtClean="0"/>
              <a:t>Phần </a:t>
            </a:r>
            <a:r>
              <a:rPr lang="en-US" sz="2000" dirty="0"/>
              <a:t>đầu (mũ trùm đầu, khẩu trang) cần được bảo vệ nhiều nhất nên cần mặc trước và cởi bỏ sau cùng.</a:t>
            </a:r>
          </a:p>
          <a:p>
            <a:pPr lvl="1"/>
            <a:r>
              <a:rPr lang="en-US" sz="2000" dirty="0" smtClean="0"/>
              <a:t>Khi </a:t>
            </a:r>
            <a:r>
              <a:rPr lang="en-US" sz="2000" dirty="0"/>
              <a:t>cởi bỏ phần thân (quần áo rời hoặc áo liền quần) thì cuộn mặt trong ra ngoài, cởi bỏ áo trước rồi đến quần và khi cởi bỏ quần thì có thể kéo cả phần bao giầy.</a:t>
            </a: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58353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2239"/>
            <a:ext cx="8229600" cy="944562"/>
          </a:xfrm>
        </p:spPr>
        <p:txBody>
          <a:bodyPr>
            <a:noAutofit/>
          </a:bodyPr>
          <a:lstStyle/>
          <a:p>
            <a:r>
              <a:rPr lang="en-US" sz="3600" b="1" dirty="0" smtClean="0">
                <a:solidFill>
                  <a:schemeClr val="accent2">
                    <a:lumMod val="50000"/>
                  </a:schemeClr>
                </a:solidFill>
              </a:rPr>
              <a:t>Khử trùng dụng cụ lấy mẫu và tẩy trùng khu vực lấy mẫu</a:t>
            </a:r>
            <a:endParaRPr lang="en-US" sz="3600" b="1" dirty="0">
              <a:solidFill>
                <a:schemeClr val="accent2">
                  <a:lumMod val="50000"/>
                </a:schemeClr>
              </a:solidFill>
            </a:endParaRPr>
          </a:p>
        </p:txBody>
      </p:sp>
      <p:sp>
        <p:nvSpPr>
          <p:cNvPr id="3" name="Content Placeholder 2"/>
          <p:cNvSpPr>
            <a:spLocks noGrp="1"/>
          </p:cNvSpPr>
          <p:nvPr>
            <p:ph idx="1"/>
          </p:nvPr>
        </p:nvSpPr>
        <p:spPr>
          <a:xfrm>
            <a:off x="0" y="1981200"/>
            <a:ext cx="9144000" cy="5638800"/>
          </a:xfrm>
        </p:spPr>
        <p:txBody>
          <a:bodyPr>
            <a:noAutofit/>
          </a:bodyPr>
          <a:lstStyle/>
          <a:p>
            <a:r>
              <a:rPr lang="en-US" sz="2400" dirty="0">
                <a:latin typeface="+mj-lt"/>
              </a:rPr>
              <a:t>Toàn bộ trang phục bảo hộ được cho vào 1 túi ni lông chuyên dụng dùng cho rác thải y tế có khả năng chịu được nhiệt độ cao, cùng với các dụng cụ bẩn (sử dụng găng tay và khẩu trang mới).</a:t>
            </a:r>
          </a:p>
          <a:p>
            <a:r>
              <a:rPr lang="en-US" sz="2400" dirty="0" smtClean="0">
                <a:latin typeface="+mj-lt"/>
              </a:rPr>
              <a:t>Buộc </a:t>
            </a:r>
            <a:r>
              <a:rPr lang="en-US" sz="2400" dirty="0">
                <a:latin typeface="+mj-lt"/>
              </a:rPr>
              <a:t>chặt và sấy ướt tại nhiệt độ 120°C/30 phút trước khi loại bỏ cùng với rác thải y tế khác hoặc có thể đốt tại lò rác bệnh viện tuyến huyện.</a:t>
            </a:r>
          </a:p>
          <a:p>
            <a:r>
              <a:rPr lang="en-US" sz="2400" dirty="0" smtClean="0">
                <a:latin typeface="+mj-lt"/>
              </a:rPr>
              <a:t>Rửa </a:t>
            </a:r>
            <a:r>
              <a:rPr lang="en-US" sz="2400" dirty="0">
                <a:latin typeface="+mj-lt"/>
              </a:rPr>
              <a:t>tay xà phòng và tẩy trùng bằng chloramin 0,1% toàn bộ các dụng cụ và khu vực lấy mẫu; phích lạnh dùng cho vận chuyển bệnh phẩm đến phòng xét nghiệm.</a:t>
            </a: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21951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8229600" cy="944562"/>
          </a:xfrm>
        </p:spPr>
        <p:txBody>
          <a:bodyPr>
            <a:normAutofit fontScale="90000"/>
          </a:bodyPr>
          <a:lstStyle/>
          <a:p>
            <a:r>
              <a:rPr lang="en-US" b="1" dirty="0" smtClean="0">
                <a:solidFill>
                  <a:schemeClr val="accent2">
                    <a:lumMod val="50000"/>
                  </a:schemeClr>
                </a:solidFill>
              </a:rPr>
              <a:t>Chiến lược xét nghiệm SARS-CoV-19</a:t>
            </a:r>
            <a:endParaRPr lang="en-US" b="1" dirty="0">
              <a:solidFill>
                <a:schemeClr val="accent2">
                  <a:lumMod val="50000"/>
                </a:schemeClr>
              </a:solidFill>
            </a:endParaRPr>
          </a:p>
        </p:txBody>
      </p:sp>
      <p:sp>
        <p:nvSpPr>
          <p:cNvPr id="3" name="Content Placeholder 2"/>
          <p:cNvSpPr>
            <a:spLocks noGrp="1"/>
          </p:cNvSpPr>
          <p:nvPr>
            <p:ph idx="1"/>
          </p:nvPr>
        </p:nvSpPr>
        <p:spPr>
          <a:xfrm>
            <a:off x="0" y="1219200"/>
            <a:ext cx="9144000" cy="5638800"/>
          </a:xfrm>
        </p:spPr>
        <p:txBody>
          <a:bodyPr>
            <a:noAutofit/>
          </a:bodyPr>
          <a:lstStyle/>
          <a:p>
            <a:pPr marL="0" indent="0">
              <a:buNone/>
            </a:pPr>
            <a:r>
              <a:rPr lang="en-US" sz="2300" b="1" i="1" dirty="0" smtClean="0">
                <a:latin typeface="+mj-lt"/>
              </a:rPr>
              <a:t>Xét nghiệm Virus</a:t>
            </a:r>
            <a:endParaRPr lang="en-US" sz="2300" dirty="0" smtClean="0">
              <a:latin typeface="+mj-lt"/>
            </a:endParaRPr>
          </a:p>
          <a:p>
            <a:r>
              <a:rPr lang="en-US" sz="2300" dirty="0" smtClean="0">
                <a:latin typeface="+mj-lt"/>
              </a:rPr>
              <a:t>rRT-PCR, kết quả có trong 48 giờ, cho biết tình trạng nhiễm Virus tại thời điểm lấy mẫu làm xét nghiệm</a:t>
            </a:r>
          </a:p>
          <a:p>
            <a:r>
              <a:rPr lang="en-US" sz="2300" dirty="0" smtClean="0">
                <a:latin typeface="+mj-lt"/>
              </a:rPr>
              <a:t>Sử dụng trong quá trình sàng lọc cộng đồng</a:t>
            </a:r>
          </a:p>
          <a:p>
            <a:r>
              <a:rPr lang="en-US" sz="2300" dirty="0" smtClean="0">
                <a:latin typeface="+mj-lt"/>
              </a:rPr>
              <a:t>Là biện pháp quan trọng trong chiến lược kiểm soát dịch bệnh, tránh lây nhiễm cộng đồng. </a:t>
            </a:r>
          </a:p>
          <a:p>
            <a:pPr marL="0" indent="0">
              <a:buNone/>
            </a:pPr>
            <a:r>
              <a:rPr lang="en-US" sz="2300" b="1" i="1" dirty="0" smtClean="0">
                <a:latin typeface="+mj-lt"/>
              </a:rPr>
              <a:t>Xét nghiệm huyết thanh</a:t>
            </a:r>
            <a:endParaRPr lang="en-US" sz="2300" dirty="0" smtClean="0">
              <a:latin typeface="+mj-lt"/>
            </a:endParaRPr>
          </a:p>
          <a:p>
            <a:r>
              <a:rPr lang="en-US" sz="2300" dirty="0" smtClean="0">
                <a:latin typeface="+mj-lt"/>
              </a:rPr>
              <a:t>Tìm ra kháng thể của virus SARS-CoV-2 trong cơ thể. </a:t>
            </a:r>
          </a:p>
          <a:p>
            <a:r>
              <a:rPr lang="en-US" sz="2300" dirty="0" smtClean="0">
                <a:latin typeface="+mj-lt"/>
              </a:rPr>
              <a:t>Không thể cho thấy sự nhiễm bệnh tại thời điểm lấy mẫu </a:t>
            </a:r>
          </a:p>
          <a:p>
            <a:r>
              <a:rPr lang="en-US" sz="2300" dirty="0" smtClean="0">
                <a:latin typeface="+mj-lt"/>
              </a:rPr>
              <a:t>Việc có kháng thể đối với SARS-CoV-2 có thể tạo rào chắn chống nhiễm lại virus đó lần nữa, tuy nhiêm tại thời điểm hiện tại chưa có nghiên cứu chính thức công bố về mức độ và thời gian bảo vệ cơ thể của các kháng thể đó.</a:t>
            </a:r>
          </a:p>
          <a:p>
            <a:r>
              <a:rPr lang="en-US" sz="2300" dirty="0" smtClean="0">
                <a:latin typeface="+mj-lt"/>
              </a:rPr>
              <a:t>Được sử dụng trong quá trình điều trị người bệnh COVID-19</a:t>
            </a:r>
            <a:endParaRPr lang="en-US" sz="2300" dirty="0">
              <a:latin typeface="+mj-lt"/>
            </a:endParaRP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18199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8229600" cy="944562"/>
          </a:xfrm>
        </p:spPr>
        <p:txBody>
          <a:bodyPr>
            <a:normAutofit/>
          </a:bodyPr>
          <a:lstStyle/>
          <a:p>
            <a:r>
              <a:rPr lang="en-US" sz="3600" b="1" dirty="0" smtClean="0">
                <a:solidFill>
                  <a:schemeClr val="accent2">
                    <a:lumMod val="50000"/>
                  </a:schemeClr>
                </a:solidFill>
              </a:rPr>
              <a:t>Chiến lược xét nghiệm SARS-CoV-19 (2)</a:t>
            </a:r>
            <a:endParaRPr lang="en-US" sz="3600" b="1" dirty="0">
              <a:solidFill>
                <a:schemeClr val="accent2">
                  <a:lumMod val="50000"/>
                </a:schemeClr>
              </a:solidFill>
            </a:endParaRPr>
          </a:p>
        </p:txBody>
      </p:sp>
      <p:sp>
        <p:nvSpPr>
          <p:cNvPr id="3" name="Content Placeholder 2"/>
          <p:cNvSpPr>
            <a:spLocks noGrp="1"/>
          </p:cNvSpPr>
          <p:nvPr>
            <p:ph idx="1"/>
          </p:nvPr>
        </p:nvSpPr>
        <p:spPr>
          <a:xfrm>
            <a:off x="228600" y="1417638"/>
            <a:ext cx="8382000" cy="4846638"/>
          </a:xfrm>
        </p:spPr>
        <p:txBody>
          <a:bodyPr>
            <a:noAutofit/>
          </a:bodyPr>
          <a:lstStyle/>
          <a:p>
            <a:r>
              <a:rPr lang="en-US" sz="2400" dirty="0" smtClean="0">
                <a:latin typeface="+mj-lt"/>
              </a:rPr>
              <a:t>Được </a:t>
            </a:r>
            <a:r>
              <a:rPr lang="en-US" sz="2400" dirty="0">
                <a:latin typeface="+mj-lt"/>
              </a:rPr>
              <a:t>áp dụng khác nhau cho từng quốc gia, từng đối tượng, từng giai đoạn của bệnh...phụ thuộc và rất nhiều yếu tố liên </a:t>
            </a:r>
            <a:r>
              <a:rPr lang="en-US" sz="2400" dirty="0" smtClean="0">
                <a:latin typeface="+mj-lt"/>
              </a:rPr>
              <a:t>quan</a:t>
            </a:r>
          </a:p>
          <a:p>
            <a:r>
              <a:rPr lang="en-US" sz="2400" dirty="0" smtClean="0">
                <a:latin typeface="+mj-lt"/>
              </a:rPr>
              <a:t>Trong </a:t>
            </a:r>
            <a:r>
              <a:rPr lang="en-US" sz="2400" dirty="0">
                <a:latin typeface="+mj-lt"/>
              </a:rPr>
              <a:t>từng trường hợp cụ thể, chỉ nên sử dụng một chiến lược xét nghiệm. </a:t>
            </a: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01700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743200"/>
            <a:ext cx="6553200" cy="792162"/>
          </a:xfrm>
        </p:spPr>
        <p:txBody>
          <a:bodyPr>
            <a:noAutofit/>
          </a:bodyPr>
          <a:lstStyle/>
          <a:p>
            <a:pPr marL="0" indent="0" algn="ctr">
              <a:buNone/>
            </a:pPr>
            <a:r>
              <a:rPr lang="en-US" sz="5000" b="1" dirty="0" smtClean="0">
                <a:latin typeface="+mj-lt"/>
              </a:rPr>
              <a:t>TRÂN TRỌNG CẢM ƠN!</a:t>
            </a:r>
            <a:endParaRPr lang="en-US" sz="5000" b="1" dirty="0">
              <a:latin typeface="+mj-lt"/>
            </a:endParaRP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8054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err="1">
                <a:solidFill>
                  <a:schemeClr val="accent2">
                    <a:lumMod val="50000"/>
                  </a:schemeClr>
                </a:solidFill>
              </a:rPr>
              <a:t>Mẫu</a:t>
            </a:r>
            <a:r>
              <a:rPr lang="en-US" b="1" dirty="0">
                <a:solidFill>
                  <a:schemeClr val="accent2">
                    <a:lumMod val="50000"/>
                  </a:schemeClr>
                </a:solidFill>
              </a:rPr>
              <a:t> </a:t>
            </a:r>
            <a:r>
              <a:rPr lang="en-US" b="1" dirty="0" err="1">
                <a:solidFill>
                  <a:schemeClr val="accent2">
                    <a:lumMod val="50000"/>
                  </a:schemeClr>
                </a:solidFill>
              </a:rPr>
              <a:t>bệnh</a:t>
            </a:r>
            <a:r>
              <a:rPr lang="en-US" b="1" dirty="0">
                <a:solidFill>
                  <a:schemeClr val="accent2">
                    <a:lumMod val="50000"/>
                  </a:schemeClr>
                </a:solidFill>
              </a:rPr>
              <a:t> </a:t>
            </a:r>
            <a:r>
              <a:rPr lang="en-US" b="1" dirty="0" err="1">
                <a:solidFill>
                  <a:schemeClr val="accent2">
                    <a:lumMod val="50000"/>
                  </a:schemeClr>
                </a:solidFill>
              </a:rPr>
              <a:t>phẩm</a:t>
            </a:r>
            <a:endParaRPr lang="en-US" b="1" dirty="0">
              <a:solidFill>
                <a:schemeClr val="accent2">
                  <a:lumMod val="50000"/>
                </a:schemeClr>
              </a:solidFill>
            </a:endParaRPr>
          </a:p>
        </p:txBody>
      </p:sp>
      <p:sp>
        <p:nvSpPr>
          <p:cNvPr id="3" name="Content Placeholder 2"/>
          <p:cNvSpPr>
            <a:spLocks noGrp="1"/>
          </p:cNvSpPr>
          <p:nvPr>
            <p:ph idx="1"/>
          </p:nvPr>
        </p:nvSpPr>
        <p:spPr>
          <a:xfrm>
            <a:off x="495300" y="1676400"/>
            <a:ext cx="8153400" cy="4495799"/>
          </a:xfrm>
        </p:spPr>
        <p:txBody>
          <a:bodyPr>
            <a:normAutofit/>
          </a:bodyPr>
          <a:lstStyle/>
          <a:p>
            <a:r>
              <a:rPr lang="en-US" sz="2400" i="1" dirty="0" err="1">
                <a:latin typeface="+mj-lt"/>
                <a:cs typeface="Times New Roman" pitchFamily="18" charset="0"/>
              </a:rPr>
              <a:t>Chú</a:t>
            </a:r>
            <a:r>
              <a:rPr lang="en-US" sz="2400" i="1" dirty="0">
                <a:latin typeface="+mj-lt"/>
                <a:cs typeface="Times New Roman" pitchFamily="18" charset="0"/>
              </a:rPr>
              <a:t> ý: </a:t>
            </a:r>
            <a:r>
              <a:rPr lang="en-US" sz="2400" dirty="0">
                <a:latin typeface="+mj-lt"/>
                <a:cs typeface="Times New Roman" pitchFamily="18" charset="0"/>
              </a:rPr>
              <a:t>Đ</a:t>
            </a:r>
            <a:r>
              <a:rPr lang="vi-VN" sz="2400" dirty="0">
                <a:latin typeface="+mj-lt"/>
                <a:cs typeface="Times New Roman" pitchFamily="18" charset="0"/>
              </a:rPr>
              <a:t>ư</a:t>
            </a:r>
            <a:r>
              <a:rPr lang="en-US" sz="2400" dirty="0" err="1">
                <a:latin typeface="+mj-lt"/>
                <a:cs typeface="Times New Roman" pitchFamily="18" charset="0"/>
              </a:rPr>
              <a:t>ợc</a:t>
            </a:r>
            <a:r>
              <a:rPr lang="en-US" sz="2400" dirty="0">
                <a:latin typeface="+mj-lt"/>
                <a:cs typeface="Times New Roman" pitchFamily="18" charset="0"/>
              </a:rPr>
              <a:t> </a:t>
            </a:r>
            <a:r>
              <a:rPr lang="en-US" sz="2400" dirty="0" err="1">
                <a:latin typeface="+mj-lt"/>
                <a:cs typeface="Times New Roman" pitchFamily="18" charset="0"/>
              </a:rPr>
              <a:t>tập</a:t>
            </a:r>
            <a:r>
              <a:rPr lang="en-US" sz="2400" dirty="0">
                <a:latin typeface="+mj-lt"/>
                <a:cs typeface="Times New Roman" pitchFamily="18" charset="0"/>
              </a:rPr>
              <a:t> </a:t>
            </a:r>
            <a:r>
              <a:rPr lang="en-US" sz="2400" dirty="0" err="1">
                <a:latin typeface="+mj-lt"/>
                <a:cs typeface="Times New Roman" pitchFamily="18" charset="0"/>
              </a:rPr>
              <a:t>huấn</a:t>
            </a:r>
            <a:r>
              <a:rPr lang="en-US" sz="2400" dirty="0">
                <a:latin typeface="+mj-lt"/>
                <a:cs typeface="Times New Roman" pitchFamily="18" charset="0"/>
              </a:rPr>
              <a:t> </a:t>
            </a:r>
            <a:r>
              <a:rPr lang="en-US" sz="2400" dirty="0" err="1">
                <a:latin typeface="+mj-lt"/>
                <a:cs typeface="Times New Roman" pitchFamily="18" charset="0"/>
              </a:rPr>
              <a:t>về</a:t>
            </a:r>
            <a:r>
              <a:rPr lang="en-US" sz="2400" dirty="0">
                <a:latin typeface="+mj-lt"/>
                <a:cs typeface="Times New Roman" pitchFamily="18" charset="0"/>
              </a:rPr>
              <a:t> an </a:t>
            </a:r>
            <a:r>
              <a:rPr lang="en-US" sz="2400" dirty="0" err="1">
                <a:latin typeface="+mj-lt"/>
                <a:cs typeface="Times New Roman" pitchFamily="18" charset="0"/>
              </a:rPr>
              <a:t>toàn</a:t>
            </a:r>
            <a:r>
              <a:rPr lang="en-US" sz="2400" dirty="0">
                <a:latin typeface="+mj-lt"/>
                <a:cs typeface="Times New Roman" pitchFamily="18" charset="0"/>
              </a:rPr>
              <a:t> </a:t>
            </a:r>
            <a:r>
              <a:rPr lang="en-US" sz="2400" dirty="0" err="1">
                <a:latin typeface="+mj-lt"/>
                <a:cs typeface="Times New Roman" pitchFamily="18" charset="0"/>
              </a:rPr>
              <a:t>sinh</a:t>
            </a:r>
            <a:r>
              <a:rPr lang="en-US" sz="2400" dirty="0">
                <a:latin typeface="+mj-lt"/>
                <a:cs typeface="Times New Roman" pitchFamily="18" charset="0"/>
              </a:rPr>
              <a:t> </a:t>
            </a:r>
            <a:r>
              <a:rPr lang="en-US" sz="2400" dirty="0" err="1">
                <a:latin typeface="+mj-lt"/>
                <a:cs typeface="Times New Roman" pitchFamily="18" charset="0"/>
              </a:rPr>
              <a:t>học</a:t>
            </a:r>
            <a:r>
              <a:rPr lang="en-US" sz="2400" dirty="0">
                <a:latin typeface="+mj-lt"/>
                <a:cs typeface="Times New Roman" pitchFamily="18" charset="0"/>
              </a:rPr>
              <a:t> tr</a:t>
            </a:r>
            <a:r>
              <a:rPr lang="vi-VN" sz="2400" dirty="0">
                <a:latin typeface="+mj-lt"/>
                <a:cs typeface="Times New Roman" pitchFamily="18" charset="0"/>
              </a:rPr>
              <a:t>ư</a:t>
            </a:r>
            <a:r>
              <a:rPr lang="en-US" sz="2400" dirty="0" err="1">
                <a:latin typeface="+mj-lt"/>
                <a:cs typeface="Times New Roman" pitchFamily="18" charset="0"/>
              </a:rPr>
              <a:t>ớc</a:t>
            </a:r>
            <a:r>
              <a:rPr lang="en-US" sz="2400" dirty="0">
                <a:latin typeface="+mj-lt"/>
                <a:cs typeface="Times New Roman" pitchFamily="18" charset="0"/>
              </a:rPr>
              <a:t> </a:t>
            </a:r>
            <a:r>
              <a:rPr lang="en-US" sz="2400" dirty="0" err="1">
                <a:latin typeface="+mj-lt"/>
                <a:cs typeface="Times New Roman" pitchFamily="18" charset="0"/>
              </a:rPr>
              <a:t>khi</a:t>
            </a:r>
            <a:r>
              <a:rPr lang="en-US" sz="2400" dirty="0">
                <a:latin typeface="+mj-lt"/>
                <a:cs typeface="Times New Roman" pitchFamily="18" charset="0"/>
              </a:rPr>
              <a:t> </a:t>
            </a:r>
            <a:r>
              <a:rPr lang="en-US" sz="2400" dirty="0" err="1">
                <a:latin typeface="+mj-lt"/>
                <a:cs typeface="Times New Roman" pitchFamily="18" charset="0"/>
              </a:rPr>
              <a:t>thu</a:t>
            </a:r>
            <a:r>
              <a:rPr lang="en-US" sz="2400" dirty="0">
                <a:latin typeface="+mj-lt"/>
                <a:cs typeface="Times New Roman" pitchFamily="18" charset="0"/>
              </a:rPr>
              <a:t> </a:t>
            </a:r>
            <a:r>
              <a:rPr lang="en-US" sz="2400" dirty="0" err="1">
                <a:latin typeface="+mj-lt"/>
                <a:cs typeface="Times New Roman" pitchFamily="18" charset="0"/>
              </a:rPr>
              <a:t>thập</a:t>
            </a:r>
            <a:endParaRPr lang="en-US" sz="2400" dirty="0">
              <a:latin typeface="+mj-lt"/>
              <a:cs typeface="Times New Roman" pitchFamily="18" charset="0"/>
            </a:endParaRPr>
          </a:p>
          <a:p>
            <a:r>
              <a:rPr lang="en-US" sz="2400" dirty="0" err="1">
                <a:latin typeface="+mj-lt"/>
                <a:cs typeface="Times New Roman" pitchFamily="18" charset="0"/>
              </a:rPr>
              <a:t>Phải</a:t>
            </a:r>
            <a:r>
              <a:rPr lang="en-US" sz="2400" dirty="0">
                <a:latin typeface="+mj-lt"/>
                <a:cs typeface="Times New Roman" pitchFamily="18" charset="0"/>
              </a:rPr>
              <a:t> </a:t>
            </a:r>
            <a:r>
              <a:rPr lang="en-US" sz="2400" dirty="0" err="1">
                <a:latin typeface="+mj-lt"/>
                <a:cs typeface="Times New Roman" pitchFamily="18" charset="0"/>
              </a:rPr>
              <a:t>có</a:t>
            </a:r>
            <a:r>
              <a:rPr lang="en-US" sz="2400" dirty="0">
                <a:latin typeface="+mj-lt"/>
                <a:cs typeface="Times New Roman" pitchFamily="18" charset="0"/>
              </a:rPr>
              <a:t> </a:t>
            </a:r>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phẩm</a:t>
            </a:r>
            <a:r>
              <a:rPr lang="en-US" sz="2400" dirty="0">
                <a:latin typeface="+mj-lt"/>
                <a:cs typeface="Times New Roman" pitchFamily="18" charset="0"/>
              </a:rPr>
              <a:t> đ</a:t>
            </a:r>
            <a:r>
              <a:rPr lang="vi-VN" sz="2400" dirty="0">
                <a:latin typeface="+mj-lt"/>
                <a:cs typeface="Times New Roman" pitchFamily="18" charset="0"/>
              </a:rPr>
              <a:t>ư</a:t>
            </a:r>
            <a:r>
              <a:rPr lang="en-US" sz="2400" dirty="0" err="1">
                <a:latin typeface="+mj-lt"/>
                <a:cs typeface="Times New Roman" pitchFamily="18" charset="0"/>
              </a:rPr>
              <a:t>ờng</a:t>
            </a:r>
            <a:r>
              <a:rPr lang="en-US" sz="2400" dirty="0">
                <a:latin typeface="+mj-lt"/>
                <a:cs typeface="Times New Roman" pitchFamily="18" charset="0"/>
              </a:rPr>
              <a:t> </a:t>
            </a:r>
            <a:r>
              <a:rPr lang="en-US" sz="2400" dirty="0" err="1">
                <a:latin typeface="+mj-lt"/>
                <a:cs typeface="Times New Roman" pitchFamily="18" charset="0"/>
              </a:rPr>
              <a:t>hô</a:t>
            </a:r>
            <a:r>
              <a:rPr lang="en-US" sz="2400" dirty="0">
                <a:latin typeface="+mj-lt"/>
                <a:cs typeface="Times New Roman" pitchFamily="18" charset="0"/>
              </a:rPr>
              <a:t> </a:t>
            </a:r>
            <a:r>
              <a:rPr lang="en-US" sz="2400" dirty="0" err="1">
                <a:latin typeface="+mj-lt"/>
                <a:cs typeface="Times New Roman" pitchFamily="18" charset="0"/>
              </a:rPr>
              <a:t>hấp</a:t>
            </a:r>
            <a:r>
              <a:rPr lang="en-US" sz="2400" dirty="0">
                <a:latin typeface="+mj-lt"/>
                <a:cs typeface="Times New Roman" pitchFamily="18" charset="0"/>
              </a:rPr>
              <a:t>, </a:t>
            </a:r>
            <a:r>
              <a:rPr lang="en-US" sz="2400" dirty="0" err="1">
                <a:latin typeface="+mj-lt"/>
                <a:cs typeface="Times New Roman" pitchFamily="18" charset="0"/>
              </a:rPr>
              <a:t>có</a:t>
            </a:r>
            <a:r>
              <a:rPr lang="en-US" sz="2400" dirty="0">
                <a:latin typeface="+mj-lt"/>
                <a:cs typeface="Times New Roman" pitchFamily="18" charset="0"/>
              </a:rPr>
              <a:t> </a:t>
            </a:r>
            <a:r>
              <a:rPr lang="en-US" sz="2400" dirty="0" err="1">
                <a:latin typeface="+mj-lt"/>
                <a:cs typeface="Times New Roman" pitchFamily="18" charset="0"/>
              </a:rPr>
              <a:t>thể</a:t>
            </a:r>
            <a:r>
              <a:rPr lang="en-US" sz="2400" dirty="0">
                <a:latin typeface="+mj-lt"/>
                <a:cs typeface="Times New Roman" pitchFamily="18" charset="0"/>
              </a:rPr>
              <a:t> </a:t>
            </a:r>
            <a:r>
              <a:rPr lang="en-US" sz="2400" dirty="0" err="1">
                <a:latin typeface="+mj-lt"/>
                <a:cs typeface="Times New Roman" pitchFamily="18" charset="0"/>
              </a:rPr>
              <a:t>thêm</a:t>
            </a:r>
            <a:r>
              <a:rPr lang="en-US" sz="2400" dirty="0">
                <a:latin typeface="+mj-lt"/>
                <a:cs typeface="Times New Roman" pitchFamily="18" charset="0"/>
              </a:rPr>
              <a:t> </a:t>
            </a:r>
            <a:r>
              <a:rPr lang="en-US" sz="2400" dirty="0" err="1">
                <a:latin typeface="+mj-lt"/>
                <a:cs typeface="Times New Roman" pitchFamily="18" charset="0"/>
              </a:rPr>
              <a:t>mẫu</a:t>
            </a:r>
            <a:r>
              <a:rPr lang="en-US" sz="2400" dirty="0">
                <a:latin typeface="+mj-lt"/>
                <a:cs typeface="Times New Roman" pitchFamily="18" charset="0"/>
              </a:rPr>
              <a:t> </a:t>
            </a:r>
            <a:r>
              <a:rPr lang="en-US" sz="2400" dirty="0" err="1">
                <a:latin typeface="+mj-lt"/>
                <a:cs typeface="Times New Roman" pitchFamily="18" charset="0"/>
              </a:rPr>
              <a:t>máu</a:t>
            </a:r>
            <a:endParaRPr lang="en-US" sz="2400" dirty="0">
              <a:latin typeface="+mj-lt"/>
              <a:cs typeface="Times New Roman" pitchFamily="18" charset="0"/>
            </a:endParaRPr>
          </a:p>
          <a:p>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phẩm</a:t>
            </a:r>
            <a:r>
              <a:rPr lang="en-US" sz="2400" dirty="0">
                <a:latin typeface="+mj-lt"/>
                <a:cs typeface="Times New Roman" pitchFamily="18" charset="0"/>
              </a:rPr>
              <a:t> đ</a:t>
            </a:r>
            <a:r>
              <a:rPr lang="vi-VN" sz="2400" dirty="0">
                <a:latin typeface="+mj-lt"/>
                <a:cs typeface="Times New Roman" pitchFamily="18" charset="0"/>
              </a:rPr>
              <a:t>ư</a:t>
            </a:r>
            <a:r>
              <a:rPr lang="en-US" sz="2400" dirty="0" err="1">
                <a:latin typeface="+mj-lt"/>
                <a:cs typeface="Times New Roman" pitchFamily="18" charset="0"/>
              </a:rPr>
              <a:t>ờng</a:t>
            </a:r>
            <a:r>
              <a:rPr lang="en-US" sz="2400" dirty="0">
                <a:latin typeface="+mj-lt"/>
                <a:cs typeface="Times New Roman" pitchFamily="18" charset="0"/>
              </a:rPr>
              <a:t> </a:t>
            </a:r>
            <a:r>
              <a:rPr lang="en-US" sz="2400" dirty="0" err="1">
                <a:latin typeface="+mj-lt"/>
                <a:cs typeface="Times New Roman" pitchFamily="18" charset="0"/>
              </a:rPr>
              <a:t>hô</a:t>
            </a:r>
            <a:r>
              <a:rPr lang="en-US" sz="2400" dirty="0">
                <a:latin typeface="+mj-lt"/>
                <a:cs typeface="Times New Roman" pitchFamily="18" charset="0"/>
              </a:rPr>
              <a:t> </a:t>
            </a:r>
            <a:r>
              <a:rPr lang="en-US" sz="2400" dirty="0" err="1">
                <a:latin typeface="+mj-lt"/>
                <a:cs typeface="Times New Roman" pitchFamily="18" charset="0"/>
              </a:rPr>
              <a:t>hấp</a:t>
            </a:r>
            <a:r>
              <a:rPr lang="en-US" sz="2400" dirty="0">
                <a:latin typeface="+mj-lt"/>
                <a:cs typeface="Times New Roman" pitchFamily="18" charset="0"/>
              </a:rPr>
              <a:t> </a:t>
            </a:r>
            <a:r>
              <a:rPr lang="en-US" sz="2400" dirty="0" err="1">
                <a:latin typeface="+mj-lt"/>
                <a:cs typeface="Times New Roman" pitchFamily="18" charset="0"/>
              </a:rPr>
              <a:t>trên</a:t>
            </a:r>
            <a:r>
              <a:rPr lang="en-US" sz="2400" dirty="0">
                <a:latin typeface="+mj-lt"/>
                <a:cs typeface="Times New Roman" pitchFamily="18" charset="0"/>
              </a:rPr>
              <a:t>:</a:t>
            </a:r>
          </a:p>
          <a:p>
            <a:pPr lvl="1"/>
            <a:r>
              <a:rPr lang="en-US" sz="2000" dirty="0" err="1">
                <a:latin typeface="+mj-lt"/>
                <a:cs typeface="Times New Roman" pitchFamily="18" charset="0"/>
              </a:rPr>
              <a:t>Dịch</a:t>
            </a:r>
            <a:r>
              <a:rPr lang="en-US" sz="2000" dirty="0">
                <a:latin typeface="+mj-lt"/>
                <a:cs typeface="Times New Roman" pitchFamily="18" charset="0"/>
              </a:rPr>
              <a:t> </a:t>
            </a:r>
            <a:r>
              <a:rPr lang="en-US" sz="2000" dirty="0" err="1">
                <a:latin typeface="+mj-lt"/>
                <a:cs typeface="Times New Roman" pitchFamily="18" charset="0"/>
              </a:rPr>
              <a:t>tị</a:t>
            </a:r>
            <a:r>
              <a:rPr lang="en-US" sz="2000" dirty="0">
                <a:latin typeface="+mj-lt"/>
                <a:cs typeface="Times New Roman" pitchFamily="18" charset="0"/>
              </a:rPr>
              <a:t> </a:t>
            </a:r>
            <a:r>
              <a:rPr lang="en-US" sz="2000" dirty="0" err="1">
                <a:latin typeface="+mj-lt"/>
                <a:cs typeface="Times New Roman" pitchFamily="18" charset="0"/>
              </a:rPr>
              <a:t>hầu</a:t>
            </a:r>
            <a:r>
              <a:rPr lang="en-US" sz="2000" dirty="0">
                <a:latin typeface="+mj-lt"/>
                <a:cs typeface="Times New Roman" pitchFamily="18" charset="0"/>
              </a:rPr>
              <a:t>, </a:t>
            </a:r>
            <a:r>
              <a:rPr lang="en-US" sz="2000" dirty="0" err="1">
                <a:latin typeface="+mj-lt"/>
                <a:cs typeface="Times New Roman" pitchFamily="18" charset="0"/>
              </a:rPr>
              <a:t>họng</a:t>
            </a:r>
            <a:endParaRPr lang="en-US" sz="2000" dirty="0">
              <a:latin typeface="+mj-lt"/>
              <a:cs typeface="Times New Roman" pitchFamily="18" charset="0"/>
            </a:endParaRPr>
          </a:p>
          <a:p>
            <a:pPr lvl="1"/>
            <a:r>
              <a:rPr lang="en-US" sz="2000" dirty="0">
                <a:latin typeface="+mj-lt"/>
                <a:cs typeface="Times New Roman" pitchFamily="18" charset="0"/>
              </a:rPr>
              <a:t>Dịch </a:t>
            </a:r>
            <a:r>
              <a:rPr lang="en-US" sz="2000" dirty="0">
                <a:latin typeface="+mj-lt"/>
                <a:cs typeface="Times New Roman" pitchFamily="18" charset="0"/>
              </a:rPr>
              <a:t>s</a:t>
            </a:r>
            <a:r>
              <a:rPr lang="en-US" sz="2000" dirty="0" smtClean="0">
                <a:latin typeface="+mj-lt"/>
                <a:cs typeface="Times New Roman" pitchFamily="18" charset="0"/>
              </a:rPr>
              <a:t>úc </a:t>
            </a:r>
            <a:r>
              <a:rPr lang="en-US" sz="2000" dirty="0">
                <a:latin typeface="+mj-lt"/>
                <a:cs typeface="Times New Roman" pitchFamily="18" charset="0"/>
              </a:rPr>
              <a:t>họng</a:t>
            </a:r>
          </a:p>
          <a:p>
            <a:r>
              <a:rPr lang="en-US" sz="2400" dirty="0" err="1">
                <a:latin typeface="+mj-lt"/>
                <a:cs typeface="Times New Roman" pitchFamily="18" charset="0"/>
              </a:rPr>
              <a:t>Bệnh</a:t>
            </a:r>
            <a:r>
              <a:rPr lang="en-US" sz="2400" dirty="0">
                <a:latin typeface="+mj-lt"/>
                <a:cs typeface="Times New Roman" pitchFamily="18" charset="0"/>
              </a:rPr>
              <a:t> </a:t>
            </a:r>
            <a:r>
              <a:rPr lang="en-US" sz="2400" dirty="0" err="1">
                <a:latin typeface="+mj-lt"/>
                <a:cs typeface="Times New Roman" pitchFamily="18" charset="0"/>
              </a:rPr>
              <a:t>phẩm</a:t>
            </a:r>
            <a:r>
              <a:rPr lang="en-US" sz="2400" dirty="0">
                <a:latin typeface="+mj-lt"/>
                <a:cs typeface="Times New Roman" pitchFamily="18" charset="0"/>
              </a:rPr>
              <a:t> đ</a:t>
            </a:r>
            <a:r>
              <a:rPr lang="vi-VN" sz="2400" dirty="0">
                <a:latin typeface="+mj-lt"/>
                <a:cs typeface="Times New Roman" pitchFamily="18" charset="0"/>
              </a:rPr>
              <a:t>ư</a:t>
            </a:r>
            <a:r>
              <a:rPr lang="en-US" sz="2400" dirty="0" err="1">
                <a:latin typeface="+mj-lt"/>
                <a:cs typeface="Times New Roman" pitchFamily="18" charset="0"/>
              </a:rPr>
              <a:t>ờng</a:t>
            </a:r>
            <a:r>
              <a:rPr lang="en-US" sz="2400" dirty="0">
                <a:latin typeface="+mj-lt"/>
                <a:cs typeface="Times New Roman" pitchFamily="18" charset="0"/>
              </a:rPr>
              <a:t> </a:t>
            </a:r>
            <a:r>
              <a:rPr lang="en-US" sz="2400" dirty="0" err="1">
                <a:latin typeface="+mj-lt"/>
                <a:cs typeface="Times New Roman" pitchFamily="18" charset="0"/>
              </a:rPr>
              <a:t>hô</a:t>
            </a:r>
            <a:r>
              <a:rPr lang="en-US" sz="2400" dirty="0">
                <a:latin typeface="+mj-lt"/>
                <a:cs typeface="Times New Roman" pitchFamily="18" charset="0"/>
              </a:rPr>
              <a:t> </a:t>
            </a:r>
            <a:r>
              <a:rPr lang="en-US" sz="2400" dirty="0" err="1">
                <a:latin typeface="+mj-lt"/>
                <a:cs typeface="Times New Roman" pitchFamily="18" charset="0"/>
              </a:rPr>
              <a:t>hấp</a:t>
            </a:r>
            <a:r>
              <a:rPr lang="en-US" sz="2400" dirty="0">
                <a:latin typeface="+mj-lt"/>
                <a:cs typeface="Times New Roman" pitchFamily="18" charset="0"/>
              </a:rPr>
              <a:t> d</a:t>
            </a:r>
            <a:r>
              <a:rPr lang="vi-VN" sz="2400" dirty="0">
                <a:latin typeface="+mj-lt"/>
                <a:cs typeface="Times New Roman" pitchFamily="18" charset="0"/>
              </a:rPr>
              <a:t>ư</a:t>
            </a:r>
            <a:r>
              <a:rPr lang="en-US" sz="2400" dirty="0" err="1">
                <a:latin typeface="+mj-lt"/>
                <a:cs typeface="Times New Roman" pitchFamily="18" charset="0"/>
              </a:rPr>
              <a:t>ới</a:t>
            </a:r>
            <a:r>
              <a:rPr lang="en-US" sz="2400" dirty="0">
                <a:latin typeface="+mj-lt"/>
                <a:cs typeface="Times New Roman" pitchFamily="18" charset="0"/>
              </a:rPr>
              <a:t>:</a:t>
            </a:r>
          </a:p>
          <a:p>
            <a:pPr lvl="1"/>
            <a:r>
              <a:rPr lang="en-US" sz="2000" dirty="0" err="1">
                <a:latin typeface="+mj-lt"/>
                <a:cs typeface="Times New Roman" pitchFamily="18" charset="0"/>
              </a:rPr>
              <a:t>Đờm</a:t>
            </a:r>
            <a:endParaRPr lang="en-US" sz="2000" dirty="0">
              <a:latin typeface="+mj-lt"/>
              <a:cs typeface="Times New Roman" pitchFamily="18" charset="0"/>
            </a:endParaRPr>
          </a:p>
          <a:p>
            <a:pPr lvl="1"/>
            <a:r>
              <a:rPr lang="en-US" sz="2000" dirty="0" err="1">
                <a:latin typeface="+mj-lt"/>
                <a:cs typeface="Times New Roman" pitchFamily="18" charset="0"/>
              </a:rPr>
              <a:t>Dịch</a:t>
            </a:r>
            <a:r>
              <a:rPr lang="en-US" sz="2000" dirty="0">
                <a:latin typeface="+mj-lt"/>
                <a:cs typeface="Times New Roman" pitchFamily="18" charset="0"/>
              </a:rPr>
              <a:t> </a:t>
            </a:r>
            <a:r>
              <a:rPr lang="en-US" sz="2000" dirty="0" err="1">
                <a:latin typeface="+mj-lt"/>
                <a:cs typeface="Times New Roman" pitchFamily="18" charset="0"/>
              </a:rPr>
              <a:t>phế</a:t>
            </a:r>
            <a:r>
              <a:rPr lang="en-US" sz="2000" dirty="0">
                <a:latin typeface="+mj-lt"/>
                <a:cs typeface="Times New Roman" pitchFamily="18" charset="0"/>
              </a:rPr>
              <a:t> </a:t>
            </a:r>
            <a:r>
              <a:rPr lang="en-US" sz="2000" dirty="0" err="1">
                <a:latin typeface="+mj-lt"/>
                <a:cs typeface="Times New Roman" pitchFamily="18" charset="0"/>
              </a:rPr>
              <a:t>nang</a:t>
            </a:r>
            <a:r>
              <a:rPr lang="en-US" sz="2000" dirty="0">
                <a:latin typeface="+mj-lt"/>
                <a:cs typeface="Times New Roman" pitchFamily="18" charset="0"/>
              </a:rPr>
              <a:t>, </a:t>
            </a:r>
            <a:r>
              <a:rPr lang="en-US" sz="2000" dirty="0" err="1">
                <a:latin typeface="+mj-lt"/>
                <a:cs typeface="Times New Roman" pitchFamily="18" charset="0"/>
              </a:rPr>
              <a:t>nội</a:t>
            </a:r>
            <a:r>
              <a:rPr lang="en-US" sz="2000" dirty="0">
                <a:latin typeface="+mj-lt"/>
                <a:cs typeface="Times New Roman" pitchFamily="18" charset="0"/>
              </a:rPr>
              <a:t> </a:t>
            </a:r>
            <a:r>
              <a:rPr lang="en-US" sz="2000" dirty="0" err="1">
                <a:latin typeface="+mj-lt"/>
                <a:cs typeface="Times New Roman" pitchFamily="18" charset="0"/>
              </a:rPr>
              <a:t>khí</a:t>
            </a:r>
            <a:r>
              <a:rPr lang="en-US" sz="2000" dirty="0">
                <a:latin typeface="+mj-lt"/>
                <a:cs typeface="Times New Roman" pitchFamily="18" charset="0"/>
              </a:rPr>
              <a:t> </a:t>
            </a:r>
            <a:r>
              <a:rPr lang="en-US" sz="2000" dirty="0" err="1">
                <a:latin typeface="+mj-lt"/>
                <a:cs typeface="Times New Roman" pitchFamily="18" charset="0"/>
              </a:rPr>
              <a:t>quản</a:t>
            </a:r>
            <a:r>
              <a:rPr lang="en-US" sz="2000" dirty="0">
                <a:latin typeface="+mj-lt"/>
                <a:cs typeface="Times New Roman" pitchFamily="18" charset="0"/>
              </a:rPr>
              <a:t>, </a:t>
            </a:r>
            <a:r>
              <a:rPr lang="en-US" sz="2000" dirty="0" err="1">
                <a:latin typeface="+mj-lt"/>
                <a:cs typeface="Times New Roman" pitchFamily="18" charset="0"/>
              </a:rPr>
              <a:t>màng</a:t>
            </a:r>
            <a:r>
              <a:rPr lang="en-US" sz="2000" dirty="0">
                <a:latin typeface="+mj-lt"/>
                <a:cs typeface="Times New Roman" pitchFamily="18" charset="0"/>
              </a:rPr>
              <a:t> </a:t>
            </a:r>
            <a:r>
              <a:rPr lang="en-US" sz="2000" dirty="0" err="1">
                <a:latin typeface="+mj-lt"/>
                <a:cs typeface="Times New Roman" pitchFamily="18" charset="0"/>
              </a:rPr>
              <a:t>phổi</a:t>
            </a:r>
            <a:endParaRPr lang="en-US" sz="2000" dirty="0">
              <a:latin typeface="+mj-lt"/>
              <a:cs typeface="Times New Roman" pitchFamily="18" charset="0"/>
            </a:endParaRPr>
          </a:p>
          <a:p>
            <a:pPr lvl="1"/>
            <a:r>
              <a:rPr lang="en-US" sz="2000" dirty="0" err="1">
                <a:latin typeface="+mj-lt"/>
                <a:cs typeface="Times New Roman" pitchFamily="18" charset="0"/>
              </a:rPr>
              <a:t>Tổ</a:t>
            </a:r>
            <a:r>
              <a:rPr lang="en-US" sz="2000" dirty="0">
                <a:latin typeface="+mj-lt"/>
                <a:cs typeface="Times New Roman" pitchFamily="18" charset="0"/>
              </a:rPr>
              <a:t> </a:t>
            </a:r>
            <a:r>
              <a:rPr lang="en-US" sz="2000" dirty="0" err="1">
                <a:latin typeface="+mj-lt"/>
                <a:cs typeface="Times New Roman" pitchFamily="18" charset="0"/>
              </a:rPr>
              <a:t>chức</a:t>
            </a:r>
            <a:r>
              <a:rPr lang="en-US" sz="2000" dirty="0">
                <a:latin typeface="+mj-lt"/>
                <a:cs typeface="Times New Roman" pitchFamily="18" charset="0"/>
              </a:rPr>
              <a:t> </a:t>
            </a:r>
            <a:r>
              <a:rPr lang="en-US" sz="2000" dirty="0" err="1">
                <a:latin typeface="+mj-lt"/>
                <a:cs typeface="Times New Roman" pitchFamily="18" charset="0"/>
              </a:rPr>
              <a:t>phổi</a:t>
            </a:r>
            <a:r>
              <a:rPr lang="en-US" sz="2000" dirty="0">
                <a:latin typeface="+mj-lt"/>
                <a:cs typeface="Times New Roman" pitchFamily="18" charset="0"/>
              </a:rPr>
              <a:t>, </a:t>
            </a:r>
            <a:r>
              <a:rPr lang="en-US" sz="2000" dirty="0" err="1">
                <a:latin typeface="+mj-lt"/>
                <a:cs typeface="Times New Roman" pitchFamily="18" charset="0"/>
              </a:rPr>
              <a:t>phế</a:t>
            </a:r>
            <a:r>
              <a:rPr lang="en-US" sz="2000" dirty="0">
                <a:latin typeface="+mj-lt"/>
                <a:cs typeface="Times New Roman" pitchFamily="18" charset="0"/>
              </a:rPr>
              <a:t> </a:t>
            </a:r>
            <a:r>
              <a:rPr lang="en-US" sz="2000" dirty="0" err="1">
                <a:latin typeface="+mj-lt"/>
                <a:cs typeface="Times New Roman" pitchFamily="18" charset="0"/>
              </a:rPr>
              <a:t>quản</a:t>
            </a:r>
            <a:r>
              <a:rPr lang="en-US" sz="2000" dirty="0">
                <a:latin typeface="+mj-lt"/>
                <a:cs typeface="Times New Roman" pitchFamily="18" charset="0"/>
              </a:rPr>
              <a:t>, </a:t>
            </a:r>
            <a:r>
              <a:rPr lang="en-US" sz="2000" dirty="0" err="1">
                <a:latin typeface="+mj-lt"/>
                <a:cs typeface="Times New Roman" pitchFamily="18" charset="0"/>
              </a:rPr>
              <a:t>phế</a:t>
            </a:r>
            <a:r>
              <a:rPr lang="en-US" sz="2000" dirty="0">
                <a:latin typeface="+mj-lt"/>
                <a:cs typeface="Times New Roman" pitchFamily="18" charset="0"/>
              </a:rPr>
              <a:t> </a:t>
            </a:r>
            <a:r>
              <a:rPr lang="en-US" sz="2000" dirty="0" err="1">
                <a:latin typeface="+mj-lt"/>
                <a:cs typeface="Times New Roman" pitchFamily="18" charset="0"/>
              </a:rPr>
              <a:t>nang</a:t>
            </a:r>
            <a:endParaRPr lang="en-US" sz="2000" dirty="0">
              <a:latin typeface="+mj-lt"/>
              <a:cs typeface="Times New Roman" pitchFamily="18" charset="0"/>
            </a:endParaRPr>
          </a:p>
          <a:p>
            <a:r>
              <a:rPr lang="en-US" sz="2400" dirty="0" err="1">
                <a:latin typeface="+mj-lt"/>
                <a:cs typeface="Times New Roman" pitchFamily="18" charset="0"/>
              </a:rPr>
              <a:t>Mẫu</a:t>
            </a:r>
            <a:r>
              <a:rPr lang="en-US" sz="2400" dirty="0">
                <a:latin typeface="+mj-lt"/>
                <a:cs typeface="Times New Roman" pitchFamily="18" charset="0"/>
              </a:rPr>
              <a:t> </a:t>
            </a:r>
            <a:r>
              <a:rPr lang="en-US" sz="2400" dirty="0" err="1">
                <a:latin typeface="+mj-lt"/>
                <a:cs typeface="Times New Roman" pitchFamily="18" charset="0"/>
              </a:rPr>
              <a:t>máu</a:t>
            </a:r>
            <a:r>
              <a:rPr lang="en-US" sz="2400" dirty="0">
                <a:latin typeface="+mj-lt"/>
                <a:cs typeface="Times New Roman" pitchFamily="18" charset="0"/>
              </a:rPr>
              <a:t> </a:t>
            </a:r>
            <a:r>
              <a:rPr lang="en-US" sz="2400" dirty="0" err="1">
                <a:latin typeface="+mj-lt"/>
                <a:cs typeface="Times New Roman" pitchFamily="18" charset="0"/>
              </a:rPr>
              <a:t>toàn</a:t>
            </a:r>
            <a:r>
              <a:rPr lang="en-US" sz="2400" dirty="0">
                <a:latin typeface="+mj-lt"/>
                <a:cs typeface="Times New Roman" pitchFamily="18" charset="0"/>
              </a:rPr>
              <a:t> </a:t>
            </a:r>
            <a:r>
              <a:rPr lang="en-US" sz="2400" dirty="0" err="1">
                <a:latin typeface="+mj-lt"/>
                <a:cs typeface="Times New Roman" pitchFamily="18" charset="0"/>
              </a:rPr>
              <a:t>phần</a:t>
            </a:r>
            <a:r>
              <a:rPr lang="en-US" sz="2400" dirty="0">
                <a:latin typeface="+mj-lt"/>
                <a:cs typeface="Times New Roman" pitchFamily="18" charset="0"/>
              </a:rPr>
              <a:t> (3-5ml)</a:t>
            </a: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979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err="1">
                <a:solidFill>
                  <a:schemeClr val="accent2">
                    <a:lumMod val="50000"/>
                  </a:schemeClr>
                </a:solidFill>
              </a:rPr>
              <a:t>Thời</a:t>
            </a:r>
            <a:r>
              <a:rPr lang="en-US" b="1" dirty="0">
                <a:solidFill>
                  <a:schemeClr val="accent2">
                    <a:lumMod val="50000"/>
                  </a:schemeClr>
                </a:solidFill>
              </a:rPr>
              <a:t> </a:t>
            </a:r>
            <a:r>
              <a:rPr lang="en-US" b="1" dirty="0" err="1">
                <a:solidFill>
                  <a:schemeClr val="accent2">
                    <a:lumMod val="50000"/>
                  </a:schemeClr>
                </a:solidFill>
              </a:rPr>
              <a:t>điểm</a:t>
            </a:r>
            <a:r>
              <a:rPr lang="en-US" b="1" dirty="0">
                <a:solidFill>
                  <a:schemeClr val="accent2">
                    <a:lumMod val="50000"/>
                  </a:schemeClr>
                </a:solidFill>
              </a:rPr>
              <a:t> </a:t>
            </a:r>
            <a:r>
              <a:rPr lang="en-US" b="1" dirty="0" err="1">
                <a:solidFill>
                  <a:schemeClr val="accent2">
                    <a:lumMod val="50000"/>
                  </a:schemeClr>
                </a:solidFill>
              </a:rPr>
              <a:t>thu</a:t>
            </a:r>
            <a:r>
              <a:rPr lang="en-US" b="1" dirty="0">
                <a:solidFill>
                  <a:schemeClr val="accent2">
                    <a:lumMod val="50000"/>
                  </a:schemeClr>
                </a:solidFill>
              </a:rPr>
              <a:t> </a:t>
            </a:r>
            <a:r>
              <a:rPr lang="en-US" b="1" dirty="0" err="1">
                <a:solidFill>
                  <a:schemeClr val="accent2">
                    <a:lumMod val="50000"/>
                  </a:schemeClr>
                </a:solidFill>
              </a:rPr>
              <a:t>thập</a:t>
            </a:r>
            <a:endParaRPr lang="en-US" b="1" dirty="0">
              <a:solidFill>
                <a:schemeClr val="accent2">
                  <a:lumMod val="50000"/>
                </a:schemeClr>
              </a:solidFill>
            </a:endParaRPr>
          </a:p>
        </p:txBody>
      </p:sp>
      <p:sp>
        <p:nvSpPr>
          <p:cNvPr id="3" name="Content Placeholder 2"/>
          <p:cNvSpPr>
            <a:spLocks noGrp="1"/>
          </p:cNvSpPr>
          <p:nvPr>
            <p:ph idx="1"/>
          </p:nvPr>
        </p:nvSpPr>
        <p:spPr>
          <a:xfrm>
            <a:off x="1066800" y="1752600"/>
            <a:ext cx="3124200" cy="762000"/>
          </a:xfrm>
        </p:spPr>
        <p:style>
          <a:lnRef idx="2">
            <a:schemeClr val="accent5"/>
          </a:lnRef>
          <a:fillRef idx="1">
            <a:schemeClr val="lt1"/>
          </a:fillRef>
          <a:effectRef idx="0">
            <a:schemeClr val="accent5"/>
          </a:effectRef>
          <a:fontRef idx="minor">
            <a:schemeClr val="dk1"/>
          </a:fontRef>
        </p:style>
        <p:txBody>
          <a:bodyPr>
            <a:normAutofit fontScale="85000" lnSpcReduction="20000"/>
          </a:bodyPr>
          <a:lstStyle/>
          <a:p>
            <a:pPr marL="0" lvl="0" indent="0" algn="ctr">
              <a:buNone/>
            </a:pPr>
            <a:r>
              <a:rPr lang="en-US" dirty="0" err="1"/>
              <a:t>Bệnh</a:t>
            </a:r>
            <a:r>
              <a:rPr lang="en-US" dirty="0"/>
              <a:t> </a:t>
            </a:r>
            <a:r>
              <a:rPr lang="en-US" dirty="0" err="1"/>
              <a:t>phẩm</a:t>
            </a:r>
            <a:r>
              <a:rPr lang="en-US" dirty="0"/>
              <a:t> </a:t>
            </a:r>
            <a:r>
              <a:rPr lang="en-US" dirty="0" err="1"/>
              <a:t>đường</a:t>
            </a:r>
            <a:r>
              <a:rPr lang="en-US" dirty="0"/>
              <a:t> </a:t>
            </a:r>
            <a:r>
              <a:rPr lang="en-US" dirty="0" err="1"/>
              <a:t>hô</a:t>
            </a:r>
            <a:r>
              <a:rPr lang="en-US" dirty="0"/>
              <a:t> </a:t>
            </a:r>
            <a:r>
              <a:rPr lang="en-US" dirty="0" err="1"/>
              <a:t>hấp</a:t>
            </a:r>
            <a:r>
              <a:rPr lang="en-US" dirty="0"/>
              <a:t> </a:t>
            </a:r>
            <a:r>
              <a:rPr lang="en-US" dirty="0" err="1"/>
              <a:t>trên</a:t>
            </a:r>
            <a:endParaRPr lang="en-US" sz="2400" dirty="0">
              <a:latin typeface="Times New Roman" pitchFamily="18" charset="0"/>
              <a:cs typeface="Times New Roman" pitchFamily="18" charset="0"/>
            </a:endParaRP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Content Placeholder 2">
            <a:extLst>
              <a:ext uri="{FF2B5EF4-FFF2-40B4-BE49-F238E27FC236}">
                <a16:creationId xmlns:a16="http://schemas.microsoft.com/office/drawing/2014/main" id="{33CE3BA9-DE35-45A2-BC5F-0CEB9D15B9C4}"/>
              </a:ext>
            </a:extLst>
          </p:cNvPr>
          <p:cNvSpPr txBox="1">
            <a:spLocks/>
          </p:cNvSpPr>
          <p:nvPr/>
        </p:nvSpPr>
        <p:spPr>
          <a:xfrm>
            <a:off x="4648200" y="1752600"/>
            <a:ext cx="3124200" cy="762000"/>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ctr">
              <a:buNone/>
            </a:pPr>
            <a:r>
              <a:rPr lang="en-US" dirty="0"/>
              <a:t>0 - 7 </a:t>
            </a:r>
            <a:r>
              <a:rPr lang="en-US" dirty="0" err="1"/>
              <a:t>ngày</a:t>
            </a:r>
            <a:r>
              <a:rPr lang="en-US" dirty="0"/>
              <a:t> </a:t>
            </a:r>
            <a:r>
              <a:rPr lang="en-US" dirty="0" err="1"/>
              <a:t>sau</a:t>
            </a:r>
            <a:r>
              <a:rPr lang="en-US" dirty="0"/>
              <a:t> </a:t>
            </a:r>
            <a:r>
              <a:rPr lang="en-US" dirty="0" err="1"/>
              <a:t>khi</a:t>
            </a:r>
            <a:r>
              <a:rPr lang="en-US" dirty="0"/>
              <a:t> </a:t>
            </a:r>
            <a:r>
              <a:rPr lang="en-US" dirty="0" err="1"/>
              <a:t>khởi</a:t>
            </a:r>
            <a:r>
              <a:rPr lang="en-US" dirty="0"/>
              <a:t> </a:t>
            </a:r>
            <a:r>
              <a:rPr lang="en-US" dirty="0" err="1"/>
              <a:t>bệnh</a:t>
            </a:r>
            <a:endParaRPr lang="en-US" sz="2400" dirty="0">
              <a:latin typeface="Times New Roman" pitchFamily="18" charset="0"/>
              <a:cs typeface="Times New Roman" pitchFamily="18" charset="0"/>
            </a:endParaRPr>
          </a:p>
        </p:txBody>
      </p:sp>
      <p:sp>
        <p:nvSpPr>
          <p:cNvPr id="4" name="Arrow: Right 3">
            <a:extLst>
              <a:ext uri="{FF2B5EF4-FFF2-40B4-BE49-F238E27FC236}">
                <a16:creationId xmlns:a16="http://schemas.microsoft.com/office/drawing/2014/main" id="{86024BD8-9F29-435E-B387-605E81C47F13}"/>
              </a:ext>
            </a:extLst>
          </p:cNvPr>
          <p:cNvSpPr/>
          <p:nvPr/>
        </p:nvSpPr>
        <p:spPr>
          <a:xfrm>
            <a:off x="4191000" y="2027380"/>
            <a:ext cx="457200" cy="228595"/>
          </a:xfrm>
          <a:prstGeom prst="rightArrow">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8" name="Content Placeholder 2">
            <a:extLst>
              <a:ext uri="{FF2B5EF4-FFF2-40B4-BE49-F238E27FC236}">
                <a16:creationId xmlns:a16="http://schemas.microsoft.com/office/drawing/2014/main" id="{836558D1-1332-43DD-BDCC-26953430259C}"/>
              </a:ext>
            </a:extLst>
          </p:cNvPr>
          <p:cNvSpPr txBox="1">
            <a:spLocks/>
          </p:cNvSpPr>
          <p:nvPr/>
        </p:nvSpPr>
        <p:spPr>
          <a:xfrm>
            <a:off x="1066800" y="2660072"/>
            <a:ext cx="3124200" cy="762000"/>
          </a:xfrm>
          <a:prstGeom prst="rect">
            <a:avLst/>
          </a:prstGeom>
        </p:spPr>
        <p:style>
          <a:lnRef idx="2">
            <a:schemeClr val="accent4"/>
          </a:lnRef>
          <a:fillRef idx="1">
            <a:schemeClr val="lt1"/>
          </a:fillRef>
          <a:effectRef idx="0">
            <a:schemeClr val="accent4"/>
          </a:effectRef>
          <a:fontRef idx="minor">
            <a:schemeClr val="dk1"/>
          </a:fontRef>
        </p:style>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ctr">
              <a:buFont typeface="Arial" pitchFamily="34" charset="0"/>
              <a:buNone/>
            </a:pPr>
            <a:r>
              <a:rPr lang="en-US" dirty="0" err="1"/>
              <a:t>Bệnh</a:t>
            </a:r>
            <a:r>
              <a:rPr lang="en-US" dirty="0"/>
              <a:t> </a:t>
            </a:r>
            <a:r>
              <a:rPr lang="en-US" dirty="0" err="1"/>
              <a:t>phẩm</a:t>
            </a:r>
            <a:r>
              <a:rPr lang="en-US" dirty="0"/>
              <a:t> </a:t>
            </a:r>
            <a:r>
              <a:rPr lang="en-US" dirty="0" err="1"/>
              <a:t>đường</a:t>
            </a:r>
            <a:r>
              <a:rPr lang="en-US" dirty="0"/>
              <a:t> </a:t>
            </a:r>
            <a:r>
              <a:rPr lang="en-US" dirty="0" err="1"/>
              <a:t>hô</a:t>
            </a:r>
            <a:r>
              <a:rPr lang="en-US" dirty="0"/>
              <a:t> </a:t>
            </a:r>
            <a:r>
              <a:rPr lang="en-US" dirty="0" err="1"/>
              <a:t>hấp</a:t>
            </a:r>
            <a:r>
              <a:rPr lang="en-US" dirty="0"/>
              <a:t> </a:t>
            </a:r>
            <a:r>
              <a:rPr lang="en-US" dirty="0" err="1"/>
              <a:t>dưới</a:t>
            </a:r>
            <a:endParaRPr lang="en-US" sz="2400" dirty="0">
              <a:latin typeface="Times New Roman" pitchFamily="18" charset="0"/>
              <a:cs typeface="Times New Roman" pitchFamily="18" charset="0"/>
            </a:endParaRPr>
          </a:p>
        </p:txBody>
      </p:sp>
      <p:sp>
        <p:nvSpPr>
          <p:cNvPr id="9" name="Content Placeholder 2">
            <a:extLst>
              <a:ext uri="{FF2B5EF4-FFF2-40B4-BE49-F238E27FC236}">
                <a16:creationId xmlns:a16="http://schemas.microsoft.com/office/drawing/2014/main" id="{9810315D-F6BE-4487-8445-8AEDBFDC52AB}"/>
              </a:ext>
            </a:extLst>
          </p:cNvPr>
          <p:cNvSpPr txBox="1">
            <a:spLocks/>
          </p:cNvSpPr>
          <p:nvPr/>
        </p:nvSpPr>
        <p:spPr>
          <a:xfrm>
            <a:off x="4648200" y="2660072"/>
            <a:ext cx="3124200" cy="762000"/>
          </a:xfrm>
          <a:prstGeom prst="rect">
            <a:avLst/>
          </a:prstGeom>
        </p:spPr>
        <p:style>
          <a:lnRef idx="2">
            <a:schemeClr val="accent4"/>
          </a:lnRef>
          <a:fillRef idx="1">
            <a:schemeClr val="lt1"/>
          </a:fillRef>
          <a:effectRef idx="0">
            <a:schemeClr val="accent4"/>
          </a:effectRef>
          <a:fontRef idx="minor">
            <a:schemeClr val="dk1"/>
          </a:fontRef>
        </p:style>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ctr">
              <a:buNone/>
            </a:pPr>
            <a:r>
              <a:rPr lang="en-US" dirty="0"/>
              <a:t>0 - 14 </a:t>
            </a:r>
            <a:r>
              <a:rPr lang="en-US" dirty="0" err="1"/>
              <a:t>ngày</a:t>
            </a:r>
            <a:r>
              <a:rPr lang="en-US" dirty="0"/>
              <a:t> </a:t>
            </a:r>
            <a:r>
              <a:rPr lang="en-US" dirty="0" err="1"/>
              <a:t>sau</a:t>
            </a:r>
            <a:r>
              <a:rPr lang="en-US" dirty="0"/>
              <a:t> </a:t>
            </a:r>
            <a:r>
              <a:rPr lang="en-US" dirty="0" err="1"/>
              <a:t>khi</a:t>
            </a:r>
            <a:r>
              <a:rPr lang="en-US" dirty="0"/>
              <a:t> </a:t>
            </a:r>
            <a:r>
              <a:rPr lang="en-US" dirty="0" err="1"/>
              <a:t>khởi</a:t>
            </a:r>
            <a:r>
              <a:rPr lang="en-US" dirty="0"/>
              <a:t> </a:t>
            </a:r>
            <a:r>
              <a:rPr lang="en-US" dirty="0" err="1"/>
              <a:t>bệnh</a:t>
            </a:r>
            <a:endParaRPr lang="en-US" sz="2400" dirty="0">
              <a:latin typeface="Times New Roman" pitchFamily="18" charset="0"/>
              <a:cs typeface="Times New Roman" pitchFamily="18" charset="0"/>
            </a:endParaRPr>
          </a:p>
        </p:txBody>
      </p:sp>
      <p:sp>
        <p:nvSpPr>
          <p:cNvPr id="10" name="Arrow: Right 9">
            <a:extLst>
              <a:ext uri="{FF2B5EF4-FFF2-40B4-BE49-F238E27FC236}">
                <a16:creationId xmlns:a16="http://schemas.microsoft.com/office/drawing/2014/main" id="{11DA9EDD-0F73-4B8B-B72E-0005C1C6A7D3}"/>
              </a:ext>
            </a:extLst>
          </p:cNvPr>
          <p:cNvSpPr/>
          <p:nvPr/>
        </p:nvSpPr>
        <p:spPr>
          <a:xfrm>
            <a:off x="4191000" y="2934852"/>
            <a:ext cx="457200" cy="228595"/>
          </a:xfrm>
          <a:prstGeom prst="rightArrow">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FA15E5CA-816E-44C9-BE54-F532CD003CEB}"/>
              </a:ext>
            </a:extLst>
          </p:cNvPr>
          <p:cNvSpPr txBox="1">
            <a:spLocks/>
          </p:cNvSpPr>
          <p:nvPr/>
        </p:nvSpPr>
        <p:spPr>
          <a:xfrm>
            <a:off x="1066800" y="3572161"/>
            <a:ext cx="3124200" cy="762000"/>
          </a:xfrm>
          <a:prstGeom prst="rect">
            <a:avLst/>
          </a:prstGeom>
        </p:spPr>
        <p:style>
          <a:lnRef idx="2">
            <a:schemeClr val="accent3"/>
          </a:lnRef>
          <a:fillRef idx="1">
            <a:schemeClr val="lt1"/>
          </a:fillRef>
          <a:effectRef idx="0">
            <a:schemeClr val="accent3"/>
          </a:effectRef>
          <a:fontRef idx="minor">
            <a:schemeClr val="dk1"/>
          </a:fontRef>
        </p:style>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ctr">
              <a:buFont typeface="Arial" pitchFamily="34" charset="0"/>
              <a:buNone/>
            </a:pPr>
            <a:r>
              <a:rPr lang="en-US" dirty="0" err="1"/>
              <a:t>Mẫu</a:t>
            </a:r>
            <a:r>
              <a:rPr lang="en-US" dirty="0"/>
              <a:t> </a:t>
            </a:r>
            <a:r>
              <a:rPr lang="en-US" dirty="0" err="1"/>
              <a:t>máu</a:t>
            </a:r>
            <a:r>
              <a:rPr lang="en-US" dirty="0"/>
              <a:t> </a:t>
            </a:r>
            <a:r>
              <a:rPr lang="en-US" dirty="0" err="1"/>
              <a:t>giai</a:t>
            </a:r>
            <a:r>
              <a:rPr lang="en-US" dirty="0"/>
              <a:t> </a:t>
            </a:r>
            <a:r>
              <a:rPr lang="en-US" dirty="0" err="1"/>
              <a:t>đoạn</a:t>
            </a:r>
            <a:r>
              <a:rPr lang="en-US" dirty="0"/>
              <a:t> </a:t>
            </a:r>
            <a:r>
              <a:rPr lang="en-US" dirty="0" err="1"/>
              <a:t>cấp</a:t>
            </a:r>
            <a:endParaRPr lang="en-US" sz="2400" dirty="0">
              <a:latin typeface="Times New Roman" pitchFamily="18" charset="0"/>
              <a:cs typeface="Times New Roman" pitchFamily="18" charset="0"/>
            </a:endParaRPr>
          </a:p>
        </p:txBody>
      </p:sp>
      <p:sp>
        <p:nvSpPr>
          <p:cNvPr id="12" name="Content Placeholder 2">
            <a:extLst>
              <a:ext uri="{FF2B5EF4-FFF2-40B4-BE49-F238E27FC236}">
                <a16:creationId xmlns:a16="http://schemas.microsoft.com/office/drawing/2014/main" id="{DFFA9A53-58AE-4A5E-A16A-86FEE16D201C}"/>
              </a:ext>
            </a:extLst>
          </p:cNvPr>
          <p:cNvSpPr txBox="1">
            <a:spLocks/>
          </p:cNvSpPr>
          <p:nvPr/>
        </p:nvSpPr>
        <p:spPr>
          <a:xfrm>
            <a:off x="4648200" y="3572161"/>
            <a:ext cx="3124200" cy="762000"/>
          </a:xfrm>
          <a:prstGeom prst="rect">
            <a:avLst/>
          </a:prstGeom>
        </p:spPr>
        <p:style>
          <a:lnRef idx="2">
            <a:schemeClr val="accent3"/>
          </a:lnRef>
          <a:fillRef idx="1">
            <a:schemeClr val="lt1"/>
          </a:fillRef>
          <a:effectRef idx="0">
            <a:schemeClr val="accent3"/>
          </a:effectRef>
          <a:fontRef idx="minor">
            <a:schemeClr val="dk1"/>
          </a:fontRef>
        </p:style>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ctr">
              <a:buNone/>
            </a:pPr>
            <a:r>
              <a:rPr lang="en-US" dirty="0"/>
              <a:t>0 - 7 </a:t>
            </a:r>
            <a:r>
              <a:rPr lang="en-US" dirty="0" err="1"/>
              <a:t>ngày</a:t>
            </a:r>
            <a:r>
              <a:rPr lang="en-US" dirty="0"/>
              <a:t> </a:t>
            </a:r>
            <a:r>
              <a:rPr lang="en-US" dirty="0" err="1"/>
              <a:t>sau</a:t>
            </a:r>
            <a:r>
              <a:rPr lang="en-US" dirty="0"/>
              <a:t> </a:t>
            </a:r>
            <a:r>
              <a:rPr lang="en-US" dirty="0" err="1"/>
              <a:t>khi</a:t>
            </a:r>
            <a:r>
              <a:rPr lang="en-US" dirty="0"/>
              <a:t> </a:t>
            </a:r>
            <a:r>
              <a:rPr lang="en-US" dirty="0" err="1"/>
              <a:t>khởi</a:t>
            </a:r>
            <a:r>
              <a:rPr lang="en-US" dirty="0"/>
              <a:t> </a:t>
            </a:r>
            <a:r>
              <a:rPr lang="en-US" dirty="0" err="1"/>
              <a:t>bệnh</a:t>
            </a:r>
            <a:endParaRPr lang="en-US" sz="2400" dirty="0">
              <a:latin typeface="Times New Roman" pitchFamily="18" charset="0"/>
              <a:cs typeface="Times New Roman" pitchFamily="18" charset="0"/>
            </a:endParaRPr>
          </a:p>
        </p:txBody>
      </p:sp>
      <p:sp>
        <p:nvSpPr>
          <p:cNvPr id="13" name="Arrow: Right 12">
            <a:extLst>
              <a:ext uri="{FF2B5EF4-FFF2-40B4-BE49-F238E27FC236}">
                <a16:creationId xmlns:a16="http://schemas.microsoft.com/office/drawing/2014/main" id="{B23806F9-B87A-48AE-9E1D-D9684878D62F}"/>
              </a:ext>
            </a:extLst>
          </p:cNvPr>
          <p:cNvSpPr/>
          <p:nvPr/>
        </p:nvSpPr>
        <p:spPr>
          <a:xfrm>
            <a:off x="4191000" y="3846941"/>
            <a:ext cx="457200" cy="228595"/>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14" name="Content Placeholder 2">
            <a:extLst>
              <a:ext uri="{FF2B5EF4-FFF2-40B4-BE49-F238E27FC236}">
                <a16:creationId xmlns:a16="http://schemas.microsoft.com/office/drawing/2014/main" id="{129F62E8-48EE-4990-950F-CB8D48E1840D}"/>
              </a:ext>
            </a:extLst>
          </p:cNvPr>
          <p:cNvSpPr txBox="1">
            <a:spLocks/>
          </p:cNvSpPr>
          <p:nvPr/>
        </p:nvSpPr>
        <p:spPr>
          <a:xfrm>
            <a:off x="1066800" y="4484250"/>
            <a:ext cx="3124200" cy="762000"/>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ctr">
              <a:buFont typeface="Arial" pitchFamily="34" charset="0"/>
              <a:buNone/>
            </a:pPr>
            <a:r>
              <a:rPr lang="en-US" dirty="0" err="1"/>
              <a:t>Mẫu</a:t>
            </a:r>
            <a:r>
              <a:rPr lang="en-US" dirty="0"/>
              <a:t> </a:t>
            </a:r>
            <a:r>
              <a:rPr lang="en-US" dirty="0" err="1"/>
              <a:t>máu</a:t>
            </a:r>
            <a:r>
              <a:rPr lang="en-US" dirty="0"/>
              <a:t> </a:t>
            </a:r>
            <a:r>
              <a:rPr lang="en-US" dirty="0" err="1"/>
              <a:t>giai</a:t>
            </a:r>
            <a:r>
              <a:rPr lang="en-US" dirty="0"/>
              <a:t> </a:t>
            </a:r>
            <a:r>
              <a:rPr lang="en-US" dirty="0" err="1"/>
              <a:t>đoạn</a:t>
            </a:r>
            <a:r>
              <a:rPr lang="en-US" dirty="0"/>
              <a:t> </a:t>
            </a:r>
            <a:r>
              <a:rPr lang="en-US" dirty="0" err="1"/>
              <a:t>hồi</a:t>
            </a:r>
            <a:r>
              <a:rPr lang="en-US" dirty="0"/>
              <a:t> </a:t>
            </a:r>
            <a:r>
              <a:rPr lang="en-US" dirty="0" err="1"/>
              <a:t>phục</a:t>
            </a:r>
            <a:endParaRPr lang="en-US" sz="2400" dirty="0">
              <a:latin typeface="Times New Roman" pitchFamily="18" charset="0"/>
              <a:cs typeface="Times New Roman" pitchFamily="18" charset="0"/>
            </a:endParaRPr>
          </a:p>
        </p:txBody>
      </p:sp>
      <p:sp>
        <p:nvSpPr>
          <p:cNvPr id="15" name="Content Placeholder 2">
            <a:extLst>
              <a:ext uri="{FF2B5EF4-FFF2-40B4-BE49-F238E27FC236}">
                <a16:creationId xmlns:a16="http://schemas.microsoft.com/office/drawing/2014/main" id="{5007EFBB-E33B-4549-8011-7DE89F577418}"/>
              </a:ext>
            </a:extLst>
          </p:cNvPr>
          <p:cNvSpPr txBox="1">
            <a:spLocks/>
          </p:cNvSpPr>
          <p:nvPr/>
        </p:nvSpPr>
        <p:spPr>
          <a:xfrm>
            <a:off x="4648200" y="4484250"/>
            <a:ext cx="3124200" cy="762000"/>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ctr">
              <a:buNone/>
            </a:pPr>
            <a:r>
              <a:rPr lang="en-US" dirty="0" err="1"/>
              <a:t>Ngày</a:t>
            </a:r>
            <a:r>
              <a:rPr lang="en-US" dirty="0"/>
              <a:t> 14, 21 </a:t>
            </a:r>
            <a:r>
              <a:rPr lang="en-US" dirty="0" err="1"/>
              <a:t>sau</a:t>
            </a:r>
            <a:r>
              <a:rPr lang="en-US" dirty="0"/>
              <a:t> </a:t>
            </a:r>
            <a:r>
              <a:rPr lang="en-US" dirty="0" err="1"/>
              <a:t>khi</a:t>
            </a:r>
            <a:r>
              <a:rPr lang="en-US" dirty="0"/>
              <a:t> </a:t>
            </a:r>
            <a:r>
              <a:rPr lang="en-US" dirty="0" err="1"/>
              <a:t>khởi</a:t>
            </a:r>
            <a:r>
              <a:rPr lang="en-US" dirty="0"/>
              <a:t> </a:t>
            </a:r>
            <a:r>
              <a:rPr lang="en-US" dirty="0" err="1"/>
              <a:t>bệnh</a:t>
            </a:r>
            <a:endParaRPr lang="en-US" sz="2400" dirty="0">
              <a:latin typeface="Times New Roman" pitchFamily="18" charset="0"/>
              <a:cs typeface="Times New Roman" pitchFamily="18" charset="0"/>
            </a:endParaRPr>
          </a:p>
        </p:txBody>
      </p:sp>
      <p:sp>
        <p:nvSpPr>
          <p:cNvPr id="16" name="Arrow: Right 15">
            <a:extLst>
              <a:ext uri="{FF2B5EF4-FFF2-40B4-BE49-F238E27FC236}">
                <a16:creationId xmlns:a16="http://schemas.microsoft.com/office/drawing/2014/main" id="{FE5E9062-605E-43C1-A30C-5F360318AD4C}"/>
              </a:ext>
            </a:extLst>
          </p:cNvPr>
          <p:cNvSpPr/>
          <p:nvPr/>
        </p:nvSpPr>
        <p:spPr>
          <a:xfrm>
            <a:off x="4191000" y="4759030"/>
            <a:ext cx="457200" cy="228595"/>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7" name="Content Placeholder 2">
            <a:extLst>
              <a:ext uri="{FF2B5EF4-FFF2-40B4-BE49-F238E27FC236}">
                <a16:creationId xmlns:a16="http://schemas.microsoft.com/office/drawing/2014/main" id="{7713636A-8C56-462D-9C79-1F23899CB6E1}"/>
              </a:ext>
            </a:extLst>
          </p:cNvPr>
          <p:cNvSpPr txBox="1">
            <a:spLocks/>
          </p:cNvSpPr>
          <p:nvPr/>
        </p:nvSpPr>
        <p:spPr>
          <a:xfrm>
            <a:off x="1066800" y="5412494"/>
            <a:ext cx="3124200" cy="762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ctr">
              <a:buFont typeface="Arial" pitchFamily="34" charset="0"/>
              <a:buNone/>
            </a:pPr>
            <a:r>
              <a:rPr lang="en-US" dirty="0" err="1"/>
              <a:t>Tổ</a:t>
            </a:r>
            <a:r>
              <a:rPr lang="en-US" dirty="0"/>
              <a:t> </a:t>
            </a:r>
            <a:r>
              <a:rPr lang="en-US" dirty="0" err="1"/>
              <a:t>chức</a:t>
            </a:r>
            <a:r>
              <a:rPr lang="en-US" dirty="0"/>
              <a:t> </a:t>
            </a:r>
            <a:r>
              <a:rPr lang="en-US" dirty="0" err="1"/>
              <a:t>phổi</a:t>
            </a:r>
            <a:r>
              <a:rPr lang="en-US" dirty="0"/>
              <a:t>, </a:t>
            </a:r>
            <a:r>
              <a:rPr lang="en-US" dirty="0" err="1"/>
              <a:t>phế</a:t>
            </a:r>
            <a:r>
              <a:rPr lang="en-US" dirty="0"/>
              <a:t> </a:t>
            </a:r>
            <a:r>
              <a:rPr lang="en-US" dirty="0" err="1"/>
              <a:t>nang</a:t>
            </a:r>
            <a:endParaRPr lang="en-US" sz="2400" dirty="0">
              <a:latin typeface="Times New Roman" pitchFamily="18" charset="0"/>
              <a:cs typeface="Times New Roman" pitchFamily="18" charset="0"/>
            </a:endParaRPr>
          </a:p>
        </p:txBody>
      </p:sp>
      <p:sp>
        <p:nvSpPr>
          <p:cNvPr id="18" name="Content Placeholder 2">
            <a:extLst>
              <a:ext uri="{FF2B5EF4-FFF2-40B4-BE49-F238E27FC236}">
                <a16:creationId xmlns:a16="http://schemas.microsoft.com/office/drawing/2014/main" id="{44FA20CC-7C53-4BF2-ACDA-0F363384261F}"/>
              </a:ext>
            </a:extLst>
          </p:cNvPr>
          <p:cNvSpPr txBox="1">
            <a:spLocks/>
          </p:cNvSpPr>
          <p:nvPr/>
        </p:nvSpPr>
        <p:spPr>
          <a:xfrm>
            <a:off x="4648200" y="5412494"/>
            <a:ext cx="3124200" cy="762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ctr">
              <a:buNone/>
            </a:pPr>
            <a:r>
              <a:rPr lang="en-US" sz="2800" dirty="0" err="1"/>
              <a:t>Khi</a:t>
            </a:r>
            <a:r>
              <a:rPr lang="en-US" sz="2800" dirty="0"/>
              <a:t> </a:t>
            </a:r>
            <a:r>
              <a:rPr lang="en-US" sz="2800" dirty="0" err="1"/>
              <a:t>có</a:t>
            </a:r>
            <a:r>
              <a:rPr lang="en-US" sz="2800" dirty="0"/>
              <a:t> </a:t>
            </a:r>
            <a:r>
              <a:rPr lang="en-US" sz="2800" dirty="0" err="1"/>
              <a:t>chỉ</a:t>
            </a:r>
            <a:r>
              <a:rPr lang="en-US" sz="2800" dirty="0"/>
              <a:t> </a:t>
            </a:r>
            <a:r>
              <a:rPr lang="en-US" sz="2800" dirty="0" err="1"/>
              <a:t>định</a:t>
            </a:r>
            <a:endParaRPr lang="en-US" sz="2000" dirty="0">
              <a:latin typeface="Times New Roman" pitchFamily="18" charset="0"/>
              <a:cs typeface="Times New Roman" pitchFamily="18" charset="0"/>
            </a:endParaRPr>
          </a:p>
        </p:txBody>
      </p:sp>
      <p:sp>
        <p:nvSpPr>
          <p:cNvPr id="19" name="Arrow: Right 18">
            <a:extLst>
              <a:ext uri="{FF2B5EF4-FFF2-40B4-BE49-F238E27FC236}">
                <a16:creationId xmlns:a16="http://schemas.microsoft.com/office/drawing/2014/main" id="{CF5CD3D8-AE80-4F61-820A-015744AC233F}"/>
              </a:ext>
            </a:extLst>
          </p:cNvPr>
          <p:cNvSpPr/>
          <p:nvPr/>
        </p:nvSpPr>
        <p:spPr>
          <a:xfrm>
            <a:off x="4191000" y="5687274"/>
            <a:ext cx="457200" cy="228595"/>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078437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b="1">
                <a:solidFill>
                  <a:schemeClr val="accent2">
                    <a:lumMod val="50000"/>
                  </a:schemeClr>
                </a:solidFill>
              </a:rPr>
              <a:t>Trình tự mang phương tiện PHCN</a:t>
            </a:r>
            <a:endParaRPr lang="en-US" sz="3600" b="1" dirty="0">
              <a:solidFill>
                <a:schemeClr val="accent2">
                  <a:lumMod val="50000"/>
                </a:schemeClr>
              </a:solidFill>
            </a:endParaRPr>
          </a:p>
        </p:txBody>
      </p:sp>
      <p:sp>
        <p:nvSpPr>
          <p:cNvPr id="3" name="Content Placeholder 2"/>
          <p:cNvSpPr>
            <a:spLocks noGrp="1"/>
          </p:cNvSpPr>
          <p:nvPr>
            <p:ph idx="1"/>
          </p:nvPr>
        </p:nvSpPr>
        <p:spPr>
          <a:xfrm>
            <a:off x="381000" y="1752599"/>
            <a:ext cx="8305800" cy="4419599"/>
          </a:xfrm>
        </p:spPr>
        <p:txBody>
          <a:bodyPr numCol="1">
            <a:normAutofit/>
          </a:bodyPr>
          <a:lstStyle/>
          <a:p>
            <a:r>
              <a:rPr lang="vi-VN" sz="2400" dirty="0">
                <a:latin typeface="Calibri" panose="020F0502020204030204" pitchFamily="34" charset="0"/>
                <a:cs typeface="Calibri" panose="020F0502020204030204" pitchFamily="34" charset="0"/>
              </a:rPr>
              <a:t>Bước 1: Vệ sinh tay.</a:t>
            </a:r>
            <a:endParaRPr lang="en-US" sz="2400" dirty="0">
              <a:latin typeface="Calibri" panose="020F0502020204030204" pitchFamily="34" charset="0"/>
              <a:cs typeface="Calibri" panose="020F0502020204030204" pitchFamily="34" charset="0"/>
            </a:endParaRPr>
          </a:p>
          <a:p>
            <a:r>
              <a:rPr lang="vi-VN" sz="2400" dirty="0">
                <a:latin typeface="Calibri" panose="020F0502020204030204" pitchFamily="34" charset="0"/>
                <a:cs typeface="Calibri" panose="020F0502020204030204" pitchFamily="34" charset="0"/>
              </a:rPr>
              <a:t>Bước 2: Đi bố</a:t>
            </a:r>
            <a:r>
              <a:rPr lang="en-US" sz="2400" dirty="0">
                <a:latin typeface="Calibri" panose="020F0502020204030204" pitchFamily="34" charset="0"/>
                <a:cs typeface="Calibri" panose="020F0502020204030204" pitchFamily="34" charset="0"/>
              </a:rPr>
              <a:t>t/</a:t>
            </a:r>
            <a:r>
              <a:rPr lang="vi-VN" sz="2400" dirty="0">
                <a:latin typeface="Calibri" panose="020F0502020204030204" pitchFamily="34" charset="0"/>
                <a:cs typeface="Calibri" panose="020F0502020204030204" pitchFamily="34" charset="0"/>
              </a:rPr>
              <a:t>bao giầy.</a:t>
            </a:r>
            <a:endParaRPr lang="en-US" sz="2400" dirty="0">
              <a:latin typeface="Calibri" panose="020F0502020204030204" pitchFamily="34" charset="0"/>
              <a:cs typeface="Calibri" panose="020F0502020204030204" pitchFamily="34" charset="0"/>
            </a:endParaRPr>
          </a:p>
          <a:p>
            <a:r>
              <a:rPr lang="vi-VN" sz="2400" dirty="0">
                <a:latin typeface="Calibri" panose="020F0502020204030204" pitchFamily="34" charset="0"/>
                <a:cs typeface="Calibri" panose="020F0502020204030204" pitchFamily="34" charset="0"/>
              </a:rPr>
              <a:t>Bước 3: Mặc quần và áo choàng (mang tạp dề nếu có chỉ định).</a:t>
            </a:r>
            <a:endParaRPr lang="en-US" sz="2400" dirty="0">
              <a:latin typeface="Calibri" panose="020F0502020204030204" pitchFamily="34" charset="0"/>
              <a:cs typeface="Calibri" panose="020F0502020204030204" pitchFamily="34" charset="0"/>
            </a:endParaRPr>
          </a:p>
          <a:p>
            <a:r>
              <a:rPr lang="vi-VN" sz="2400" dirty="0">
                <a:latin typeface="Calibri" panose="020F0502020204030204" pitchFamily="34" charset="0"/>
                <a:cs typeface="Calibri" panose="020F0502020204030204" pitchFamily="34" charset="0"/>
              </a:rPr>
              <a:t>Bước 4: Mang khẩu trang.</a:t>
            </a:r>
            <a:endParaRPr lang="en-US" sz="2400" dirty="0">
              <a:latin typeface="Calibri" panose="020F0502020204030204" pitchFamily="34" charset="0"/>
              <a:cs typeface="Calibri" panose="020F0502020204030204" pitchFamily="34" charset="0"/>
            </a:endParaRPr>
          </a:p>
          <a:p>
            <a:r>
              <a:rPr lang="vi-VN" sz="2400" dirty="0">
                <a:latin typeface="Calibri" panose="020F0502020204030204" pitchFamily="34" charset="0"/>
                <a:cs typeface="Calibri" panose="020F0502020204030204" pitchFamily="34" charset="0"/>
              </a:rPr>
              <a:t>Bước 5: Mang kính bảo hộ (đối với loại có gọng cài tai).</a:t>
            </a:r>
            <a:endParaRPr lang="en-US" sz="2400" dirty="0">
              <a:latin typeface="Calibri" panose="020F0502020204030204" pitchFamily="34" charset="0"/>
              <a:cs typeface="Calibri" panose="020F0502020204030204" pitchFamily="34" charset="0"/>
            </a:endParaRPr>
          </a:p>
          <a:p>
            <a:r>
              <a:rPr lang="vi-VN" sz="2400" dirty="0">
                <a:latin typeface="Calibri" panose="020F0502020204030204" pitchFamily="34" charset="0"/>
                <a:cs typeface="Calibri" panose="020F0502020204030204" pitchFamily="34" charset="0"/>
              </a:rPr>
              <a:t>Bước 6: Đội mũ trùm kín tóc, đầu, tai, dây đeo khẩu trang.</a:t>
            </a:r>
            <a:endParaRPr lang="en-US" sz="2400" dirty="0">
              <a:latin typeface="Calibri" panose="020F0502020204030204" pitchFamily="34" charset="0"/>
              <a:cs typeface="Calibri" panose="020F0502020204030204" pitchFamily="34" charset="0"/>
            </a:endParaRPr>
          </a:p>
          <a:p>
            <a:r>
              <a:rPr lang="vi-VN" sz="2400" dirty="0">
                <a:latin typeface="Calibri" panose="020F0502020204030204" pitchFamily="34" charset="0"/>
                <a:cs typeface="Calibri" panose="020F0502020204030204" pitchFamily="34" charset="0"/>
              </a:rPr>
              <a:t>Bước 7: Mang tấm che mặt hoặc kính bảo hộ (nếu là loại dây đeo ngoài mũ</a:t>
            </a:r>
            <a:r>
              <a:rPr lang="vi-VN" sz="2400" dirty="0" smtClean="0">
                <a:latin typeface="Calibri" panose="020F0502020204030204" pitchFamily="34" charset="0"/>
                <a:cs typeface="Calibri" panose="020F0502020204030204" pitchFamily="34" charset="0"/>
              </a:rPr>
              <a:t>).</a:t>
            </a:r>
            <a:endParaRPr lang="en-US" sz="2400" dirty="0" smtClean="0">
              <a:latin typeface="Calibri" panose="020F0502020204030204" pitchFamily="34" charset="0"/>
              <a:cs typeface="Calibri" panose="020F0502020204030204" pitchFamily="34" charset="0"/>
            </a:endParaRPr>
          </a:p>
          <a:p>
            <a:r>
              <a:rPr lang="en-US" sz="2400" dirty="0" smtClean="0">
                <a:latin typeface="Calibri" panose="020F0502020204030204" pitchFamily="34" charset="0"/>
                <a:cs typeface="Calibri" panose="020F0502020204030204" pitchFamily="34" charset="0"/>
              </a:rPr>
              <a:t>Bước 8: Mang găng sạch</a:t>
            </a:r>
            <a:endParaRPr lang="en-US" sz="2400" dirty="0">
              <a:latin typeface="Calibri" panose="020F0502020204030204" pitchFamily="34" charset="0"/>
              <a:cs typeface="Calibri" panose="020F0502020204030204" pitchFamily="34" charset="0"/>
            </a:endParaRP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477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b="1" dirty="0">
                <a:solidFill>
                  <a:schemeClr val="accent2">
                    <a:lumMod val="50000"/>
                  </a:schemeClr>
                </a:solidFill>
              </a:rPr>
              <a:t>Trình tự tháo phương tiện PHCN (1)</a:t>
            </a:r>
          </a:p>
        </p:txBody>
      </p:sp>
      <p:sp>
        <p:nvSpPr>
          <p:cNvPr id="3" name="Content Placeholder 2"/>
          <p:cNvSpPr>
            <a:spLocks noGrp="1"/>
          </p:cNvSpPr>
          <p:nvPr>
            <p:ph idx="1"/>
          </p:nvPr>
        </p:nvSpPr>
        <p:spPr>
          <a:xfrm>
            <a:off x="152400" y="1265238"/>
            <a:ext cx="8763000" cy="5592762"/>
          </a:xfrm>
        </p:spPr>
        <p:txBody>
          <a:bodyPr numCol="1">
            <a:normAutofit fontScale="77500" lnSpcReduction="20000"/>
          </a:bodyPr>
          <a:lstStyle/>
          <a:p>
            <a:pPr marL="0" indent="0" algn="ctr">
              <a:buNone/>
            </a:pPr>
            <a:r>
              <a:rPr lang="en-US" sz="3100" b="1" dirty="0" smtClean="0">
                <a:solidFill>
                  <a:srgbClr val="C00000"/>
                </a:solidFill>
                <a:latin typeface="+mj-lt"/>
              </a:rPr>
              <a:t>Mang và tháo khẩu trang y tế</a:t>
            </a:r>
            <a:endParaRPr lang="en-US" sz="3100" b="1" u="sng" dirty="0">
              <a:solidFill>
                <a:srgbClr val="C00000"/>
              </a:solidFill>
              <a:latin typeface="+mj-lt"/>
            </a:endParaRPr>
          </a:p>
          <a:p>
            <a:pPr marL="0" indent="0">
              <a:buNone/>
            </a:pPr>
            <a:r>
              <a:rPr lang="en-US" sz="3000" b="1" dirty="0">
                <a:solidFill>
                  <a:srgbClr val="C00000"/>
                </a:solidFill>
              </a:rPr>
              <a:t>Đeo khẩu </a:t>
            </a:r>
            <a:r>
              <a:rPr lang="en-US" sz="3000" b="1" dirty="0" smtClean="0">
                <a:solidFill>
                  <a:srgbClr val="C00000"/>
                </a:solidFill>
              </a:rPr>
              <a:t>trang</a:t>
            </a:r>
          </a:p>
          <a:p>
            <a:r>
              <a:rPr lang="en-US" sz="3000" dirty="0"/>
              <a:t>Vệ sinh tay.</a:t>
            </a:r>
          </a:p>
          <a:p>
            <a:r>
              <a:rPr lang="en-US" sz="3000" dirty="0" smtClean="0"/>
              <a:t>Mở </a:t>
            </a:r>
            <a:r>
              <a:rPr lang="en-US" sz="3000" dirty="0"/>
              <a:t>bao gói, lấy khẩu trang ra khỏi bao, một tay cầm vào 1 cạnh bên.</a:t>
            </a:r>
          </a:p>
          <a:p>
            <a:r>
              <a:rPr lang="en-US" sz="3000" dirty="0" smtClean="0"/>
              <a:t>Đặt </a:t>
            </a:r>
            <a:r>
              <a:rPr lang="en-US" sz="3000" dirty="0"/>
              <a:t>khẩu trang lên mặt, mặt chống thấm (màu xanh) quay ra ngoài, mặt thấm hút (màu trắng) quay vào trong. 1 tay giữ mặt trước khẩu trang cố định trên mặt, 1 tay luồn 1 bên dây đeo qua tai sau đó làm ngược lại với bên kia.</a:t>
            </a:r>
          </a:p>
          <a:p>
            <a:r>
              <a:rPr lang="en-US" sz="3000" dirty="0" smtClean="0"/>
              <a:t>Dùng </a:t>
            </a:r>
            <a:r>
              <a:rPr lang="en-US" sz="3000" dirty="0"/>
              <a:t>ngón 2 đầu ngón tay trỏ ấn chỉnh thanh kim loại trên mũi sao cho ôm sát sống mũi và mặt.</a:t>
            </a:r>
          </a:p>
          <a:p>
            <a:r>
              <a:rPr lang="en-US" sz="3000" dirty="0" smtClean="0"/>
              <a:t>Hai </a:t>
            </a:r>
            <a:r>
              <a:rPr lang="en-US" sz="3000" dirty="0"/>
              <a:t>ngón tay cầm mép dưới của khẩu trang kéo nhẹ xuống dưới, đưa vào trong để khẩu trang bám sát vào mặt dưới cằm.</a:t>
            </a:r>
          </a:p>
          <a:p>
            <a:pPr marL="0" indent="0">
              <a:buNone/>
            </a:pPr>
            <a:r>
              <a:rPr lang="en-US" sz="3000" b="1" dirty="0" smtClean="0">
                <a:solidFill>
                  <a:srgbClr val="C00000"/>
                </a:solidFill>
              </a:rPr>
              <a:t>Tháo </a:t>
            </a:r>
            <a:r>
              <a:rPr lang="en-US" sz="3000" b="1" dirty="0">
                <a:solidFill>
                  <a:srgbClr val="C00000"/>
                </a:solidFill>
              </a:rPr>
              <a:t>khẩu trang:</a:t>
            </a:r>
          </a:p>
          <a:p>
            <a:r>
              <a:rPr lang="en-US" sz="3000" dirty="0" smtClean="0"/>
              <a:t>Tháo </a:t>
            </a:r>
            <a:r>
              <a:rPr lang="en-US" sz="3000" dirty="0"/>
              <a:t>dây đeo khẩu trang, tay không chạm vào khẩu trang, loại bỏ khẩu trang vào thùng thu gom chất thải theo đúng quy định.</a:t>
            </a:r>
          </a:p>
          <a:p>
            <a:r>
              <a:rPr lang="en-US" sz="3000" dirty="0" smtClean="0"/>
              <a:t>Vệ </a:t>
            </a:r>
            <a:r>
              <a:rPr lang="en-US" sz="3000" dirty="0"/>
              <a:t>sinh tay.</a:t>
            </a: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2406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b="1" dirty="0">
                <a:solidFill>
                  <a:schemeClr val="accent2">
                    <a:lumMod val="50000"/>
                  </a:schemeClr>
                </a:solidFill>
              </a:rPr>
              <a:t>Trình tự tháo phương tiện PHCN </a:t>
            </a:r>
            <a:r>
              <a:rPr lang="en-US" sz="3600" b="1" dirty="0" smtClean="0">
                <a:solidFill>
                  <a:schemeClr val="accent2">
                    <a:lumMod val="50000"/>
                  </a:schemeClr>
                </a:solidFill>
              </a:rPr>
              <a:t>(2)</a:t>
            </a:r>
            <a:endParaRPr lang="en-US" sz="3600" b="1" dirty="0">
              <a:solidFill>
                <a:schemeClr val="accent2">
                  <a:lumMod val="50000"/>
                </a:schemeClr>
              </a:solidFill>
            </a:endParaRPr>
          </a:p>
        </p:txBody>
      </p:sp>
      <p:sp>
        <p:nvSpPr>
          <p:cNvPr id="3" name="Content Placeholder 2"/>
          <p:cNvSpPr>
            <a:spLocks noGrp="1"/>
          </p:cNvSpPr>
          <p:nvPr>
            <p:ph idx="1"/>
          </p:nvPr>
        </p:nvSpPr>
        <p:spPr>
          <a:xfrm>
            <a:off x="152400" y="1265238"/>
            <a:ext cx="8763000" cy="5592762"/>
          </a:xfrm>
        </p:spPr>
        <p:txBody>
          <a:bodyPr numCol="1">
            <a:normAutofit fontScale="70000" lnSpcReduction="20000"/>
          </a:bodyPr>
          <a:lstStyle/>
          <a:p>
            <a:pPr marL="0" indent="0" algn="ctr">
              <a:buNone/>
            </a:pPr>
            <a:r>
              <a:rPr lang="en-US" sz="3400" b="1" dirty="0" smtClean="0">
                <a:solidFill>
                  <a:srgbClr val="C00000"/>
                </a:solidFill>
                <a:latin typeface="+mj-lt"/>
              </a:rPr>
              <a:t>Mang và tháo khẩu trang hiệu lực lọc cao</a:t>
            </a:r>
            <a:endParaRPr lang="en-US" sz="3400" b="1" u="sng" dirty="0">
              <a:solidFill>
                <a:srgbClr val="C00000"/>
              </a:solidFill>
              <a:latin typeface="+mj-lt"/>
            </a:endParaRPr>
          </a:p>
          <a:p>
            <a:pPr marL="0" indent="0">
              <a:buNone/>
            </a:pPr>
            <a:r>
              <a:rPr lang="en-US" sz="3000" b="1" dirty="0">
                <a:solidFill>
                  <a:srgbClr val="C00000"/>
                </a:solidFill>
              </a:rPr>
              <a:t>Đeo khẩu </a:t>
            </a:r>
            <a:r>
              <a:rPr lang="en-US" sz="3000" b="1" dirty="0" smtClean="0">
                <a:solidFill>
                  <a:srgbClr val="C00000"/>
                </a:solidFill>
              </a:rPr>
              <a:t>trang</a:t>
            </a:r>
          </a:p>
          <a:p>
            <a:r>
              <a:rPr lang="en-US" dirty="0" smtClean="0"/>
              <a:t>Vệ </a:t>
            </a:r>
            <a:r>
              <a:rPr lang="en-US" dirty="0"/>
              <a:t>sinh tay.</a:t>
            </a:r>
          </a:p>
          <a:p>
            <a:r>
              <a:rPr lang="en-US" dirty="0" smtClean="0"/>
              <a:t>Mở </a:t>
            </a:r>
            <a:r>
              <a:rPr lang="en-US" dirty="0"/>
              <a:t>bao gói, đặt khẩu trang vào lòng bàn tay, cạnh có kim loại ôm vào sống mũi, hướng ra trước, để dây đeo thả tự do dưới bàn tay.</a:t>
            </a:r>
          </a:p>
          <a:p>
            <a:r>
              <a:rPr lang="en-US" dirty="0" smtClean="0"/>
              <a:t>Đặt </a:t>
            </a:r>
            <a:r>
              <a:rPr lang="en-US" dirty="0"/>
              <a:t>khẩu trang phía dưới cằm, phần che mũi hướng lên trên.</a:t>
            </a:r>
          </a:p>
          <a:p>
            <a:r>
              <a:rPr lang="en-US" dirty="0" smtClean="0"/>
              <a:t>Kéo </a:t>
            </a:r>
            <a:r>
              <a:rPr lang="en-US" dirty="0"/>
              <a:t>dây trên qua đầu và đặt vào vùng chẩm, dây trên tai. Kéo dây dưới qua đầu và đặt vào sau gáy, dưới tai. </a:t>
            </a:r>
          </a:p>
          <a:p>
            <a:r>
              <a:rPr lang="en-US" dirty="0" smtClean="0"/>
              <a:t>Kiểm </a:t>
            </a:r>
            <a:r>
              <a:rPr lang="en-US" dirty="0"/>
              <a:t>tra và chỉnh lại dây </a:t>
            </a:r>
            <a:r>
              <a:rPr lang="en-US" dirty="0" smtClean="0"/>
              <a:t>đeo</a:t>
            </a:r>
            <a:endParaRPr lang="en-US" dirty="0"/>
          </a:p>
          <a:p>
            <a:r>
              <a:rPr lang="en-US" dirty="0" smtClean="0"/>
              <a:t>Đặt </a:t>
            </a:r>
            <a:r>
              <a:rPr lang="en-US" dirty="0"/>
              <a:t>đầu ngón tay trỏ của 2 tay tại đỉnh sống mũi, ấn chỉnh phần che mũi sao cho khẩu trang ôm khít mũi.</a:t>
            </a:r>
          </a:p>
          <a:p>
            <a:r>
              <a:rPr lang="en-US" dirty="0" smtClean="0"/>
              <a:t>Kiểm </a:t>
            </a:r>
            <a:r>
              <a:rPr lang="en-US" dirty="0"/>
              <a:t>tra độ kín của khẩu </a:t>
            </a:r>
            <a:r>
              <a:rPr lang="en-US" dirty="0" smtClean="0"/>
              <a:t>trang: Thử </a:t>
            </a:r>
            <a:r>
              <a:rPr lang="en-US" dirty="0"/>
              <a:t>nghiệm hít </a:t>
            </a:r>
            <a:r>
              <a:rPr lang="en-US" dirty="0" smtClean="0"/>
              <a:t>vào/Thử </a:t>
            </a:r>
            <a:r>
              <a:rPr lang="en-US" dirty="0"/>
              <a:t>nghiệm thở ra </a:t>
            </a:r>
          </a:p>
          <a:p>
            <a:pPr marL="0" indent="0">
              <a:buNone/>
            </a:pPr>
            <a:r>
              <a:rPr lang="en-US" sz="3000" b="1" dirty="0" smtClean="0">
                <a:solidFill>
                  <a:srgbClr val="C00000"/>
                </a:solidFill>
              </a:rPr>
              <a:t>Tháo </a:t>
            </a:r>
            <a:r>
              <a:rPr lang="en-US" sz="3000" b="1" dirty="0">
                <a:solidFill>
                  <a:srgbClr val="C00000"/>
                </a:solidFill>
              </a:rPr>
              <a:t>khẩu trang:</a:t>
            </a:r>
          </a:p>
          <a:p>
            <a:r>
              <a:rPr lang="en-US" dirty="0" smtClean="0"/>
              <a:t>Tháo </a:t>
            </a:r>
            <a:r>
              <a:rPr lang="en-US" dirty="0"/>
              <a:t>dây dưới bằng cách cầm vào phần dây sau đầu, sau đó tháo dây trên qua đầu, không để tay chạm vào khẩu trang khi tháo.</a:t>
            </a:r>
          </a:p>
          <a:p>
            <a:r>
              <a:rPr lang="en-US" sz="3000" dirty="0" smtClean="0"/>
              <a:t>Vệ </a:t>
            </a:r>
            <a:r>
              <a:rPr lang="en-US" sz="3000" dirty="0"/>
              <a:t>sinh tay.</a:t>
            </a: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04652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b="1" dirty="0">
                <a:solidFill>
                  <a:schemeClr val="accent2">
                    <a:lumMod val="50000"/>
                  </a:schemeClr>
                </a:solidFill>
              </a:rPr>
              <a:t>Trình tự tháo phương tiện PHCN </a:t>
            </a:r>
            <a:r>
              <a:rPr lang="en-US" sz="3600" b="1" dirty="0" smtClean="0">
                <a:solidFill>
                  <a:schemeClr val="accent2">
                    <a:lumMod val="50000"/>
                  </a:schemeClr>
                </a:solidFill>
              </a:rPr>
              <a:t>(3)</a:t>
            </a:r>
            <a:endParaRPr lang="en-US" sz="3600" b="1" dirty="0">
              <a:solidFill>
                <a:schemeClr val="accent2">
                  <a:lumMod val="50000"/>
                </a:schemeClr>
              </a:solidFill>
            </a:endParaRPr>
          </a:p>
        </p:txBody>
      </p:sp>
      <p:sp>
        <p:nvSpPr>
          <p:cNvPr id="3" name="Content Placeholder 2"/>
          <p:cNvSpPr>
            <a:spLocks noGrp="1"/>
          </p:cNvSpPr>
          <p:nvPr>
            <p:ph idx="1"/>
          </p:nvPr>
        </p:nvSpPr>
        <p:spPr>
          <a:xfrm>
            <a:off x="76200" y="1417638"/>
            <a:ext cx="8991600" cy="5287962"/>
          </a:xfrm>
        </p:spPr>
        <p:txBody>
          <a:bodyPr numCol="1">
            <a:normAutofit/>
          </a:bodyPr>
          <a:lstStyle/>
          <a:p>
            <a:pPr marL="0" indent="0" algn="ctr">
              <a:buNone/>
            </a:pPr>
            <a:r>
              <a:rPr lang="en-US" sz="2800" b="1" dirty="0">
                <a:solidFill>
                  <a:srgbClr val="C00000"/>
                </a:solidFill>
                <a:latin typeface="+mj-lt"/>
              </a:rPr>
              <a:t>Quần, áo và mũ trùm </a:t>
            </a:r>
            <a:r>
              <a:rPr lang="en-US" sz="2800" b="1" dirty="0" smtClean="0">
                <a:solidFill>
                  <a:srgbClr val="C00000"/>
                </a:solidFill>
                <a:latin typeface="+mj-lt"/>
              </a:rPr>
              <a:t>đầu </a:t>
            </a:r>
            <a:r>
              <a:rPr lang="en-US" sz="2800" b="1" u="sng" dirty="0" smtClean="0">
                <a:solidFill>
                  <a:srgbClr val="C00000"/>
                </a:solidFill>
                <a:latin typeface="+mj-lt"/>
              </a:rPr>
              <a:t>rời</a:t>
            </a:r>
            <a:endParaRPr lang="en-US" sz="2800" b="1" u="sng" dirty="0">
              <a:solidFill>
                <a:srgbClr val="C00000"/>
              </a:solidFill>
              <a:latin typeface="+mj-lt"/>
            </a:endParaRPr>
          </a:p>
          <a:p>
            <a:r>
              <a:rPr lang="en-US" sz="2400" dirty="0">
                <a:solidFill>
                  <a:srgbClr val="C00000"/>
                </a:solidFill>
                <a:latin typeface="+mj-lt"/>
              </a:rPr>
              <a:t>Bước 1</a:t>
            </a:r>
            <a:r>
              <a:rPr lang="en-US" sz="2400" dirty="0">
                <a:latin typeface="+mj-lt"/>
              </a:rPr>
              <a:t>: Tháo găng. Khi tháo cuộn mặt trong găng ra ngoài, bỏ vào thùng đựng chất thải. Nếu có mang tạp dề, tháo tạp dề, cởi dây dưới trước, dây trên sau, cuộn ngược mặt trong của tạp dề ra ngoài, bỏ vào thùng chất thải.</a:t>
            </a:r>
          </a:p>
          <a:p>
            <a:r>
              <a:rPr lang="en-US" sz="2400" dirty="0">
                <a:solidFill>
                  <a:srgbClr val="C00000"/>
                </a:solidFill>
                <a:latin typeface="+mj-lt"/>
              </a:rPr>
              <a:t>Bước 2:</a:t>
            </a:r>
            <a:r>
              <a:rPr lang="en-US" sz="2400" dirty="0">
                <a:latin typeface="+mj-lt"/>
              </a:rPr>
              <a:t> Vệ sinh tay.</a:t>
            </a:r>
          </a:p>
          <a:p>
            <a:r>
              <a:rPr lang="en-US" sz="2400" dirty="0">
                <a:solidFill>
                  <a:srgbClr val="C00000"/>
                </a:solidFill>
                <a:latin typeface="+mj-lt"/>
              </a:rPr>
              <a:t>Bước 3:</a:t>
            </a:r>
            <a:r>
              <a:rPr lang="en-US" sz="2400" dirty="0">
                <a:latin typeface="+mj-lt"/>
              </a:rPr>
              <a:t> Tháo bỏ áo choàng, cuộn mặt trong của áo choàng ra ngoài và bỏ vào thùng chất thải.</a:t>
            </a:r>
          </a:p>
          <a:p>
            <a:r>
              <a:rPr lang="en-US" sz="2400" dirty="0">
                <a:solidFill>
                  <a:srgbClr val="C00000"/>
                </a:solidFill>
                <a:latin typeface="+mj-lt"/>
              </a:rPr>
              <a:t>Bước 4:</a:t>
            </a:r>
            <a:r>
              <a:rPr lang="en-US" sz="2400" dirty="0">
                <a:latin typeface="+mj-lt"/>
              </a:rPr>
              <a:t> Vệ sinh </a:t>
            </a:r>
            <a:r>
              <a:rPr lang="en-US" sz="2400" dirty="0" smtClean="0">
                <a:latin typeface="+mj-lt"/>
              </a:rPr>
              <a:t>tay</a:t>
            </a:r>
          </a:p>
          <a:p>
            <a:r>
              <a:rPr lang="en-US" sz="2400" dirty="0">
                <a:solidFill>
                  <a:srgbClr val="C00000"/>
                </a:solidFill>
              </a:rPr>
              <a:t>Bước 5</a:t>
            </a:r>
            <a:r>
              <a:rPr lang="en-US" sz="2400" dirty="0"/>
              <a:t>: Tháo bỏ quần và ủng hoặc bao giầy cùng lúc, lộn mặt trong của quần ra ngoài, bỏ vào thùng chất thải. Nếu mang ủng, đặt ủng vào thùng có dung dịch khử khuẩn</a:t>
            </a:r>
            <a:r>
              <a:rPr lang="en-US" sz="2400" dirty="0" smtClean="0"/>
              <a:t>.</a:t>
            </a:r>
            <a:endParaRPr lang="en-US" sz="2400" dirty="0"/>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9537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b="1" dirty="0">
                <a:solidFill>
                  <a:schemeClr val="accent2">
                    <a:lumMod val="50000"/>
                  </a:schemeClr>
                </a:solidFill>
              </a:rPr>
              <a:t>Trình tự tháo phương tiện PHCN </a:t>
            </a:r>
            <a:r>
              <a:rPr lang="en-US" sz="3600" b="1" dirty="0" smtClean="0">
                <a:solidFill>
                  <a:schemeClr val="accent2">
                    <a:lumMod val="50000"/>
                  </a:schemeClr>
                </a:solidFill>
              </a:rPr>
              <a:t>(4)</a:t>
            </a:r>
            <a:endParaRPr lang="en-US" sz="3600" b="1" dirty="0">
              <a:solidFill>
                <a:schemeClr val="accent2">
                  <a:lumMod val="50000"/>
                </a:schemeClr>
              </a:solidFill>
            </a:endParaRPr>
          </a:p>
        </p:txBody>
      </p:sp>
      <p:sp>
        <p:nvSpPr>
          <p:cNvPr id="3" name="Content Placeholder 2"/>
          <p:cNvSpPr>
            <a:spLocks noGrp="1"/>
          </p:cNvSpPr>
          <p:nvPr>
            <p:ph idx="1"/>
          </p:nvPr>
        </p:nvSpPr>
        <p:spPr>
          <a:xfrm>
            <a:off x="228600" y="1524000"/>
            <a:ext cx="8686800" cy="4724400"/>
          </a:xfrm>
        </p:spPr>
        <p:txBody>
          <a:bodyPr numCol="1">
            <a:normAutofit/>
          </a:bodyPr>
          <a:lstStyle/>
          <a:p>
            <a:r>
              <a:rPr lang="en-US" sz="2400" dirty="0" smtClean="0">
                <a:solidFill>
                  <a:srgbClr val="C00000"/>
                </a:solidFill>
                <a:latin typeface="+mj-lt"/>
              </a:rPr>
              <a:t>Bước </a:t>
            </a:r>
            <a:r>
              <a:rPr lang="en-US" sz="2400" dirty="0">
                <a:solidFill>
                  <a:srgbClr val="C00000"/>
                </a:solidFill>
                <a:latin typeface="+mj-lt"/>
              </a:rPr>
              <a:t>6:</a:t>
            </a:r>
            <a:r>
              <a:rPr lang="en-US" sz="2400" dirty="0">
                <a:latin typeface="+mj-lt"/>
              </a:rPr>
              <a:t> Vệ sinh tay.</a:t>
            </a:r>
          </a:p>
          <a:p>
            <a:r>
              <a:rPr lang="en-US" sz="2400" dirty="0">
                <a:solidFill>
                  <a:srgbClr val="C00000"/>
                </a:solidFill>
                <a:latin typeface="+mj-lt"/>
              </a:rPr>
              <a:t>Bước 7:</a:t>
            </a:r>
            <a:r>
              <a:rPr lang="en-US" sz="2400" dirty="0">
                <a:latin typeface="+mj-lt"/>
              </a:rPr>
              <a:t> Tháo kính bảo hộ hoặc tấm che mặt.</a:t>
            </a:r>
          </a:p>
          <a:p>
            <a:r>
              <a:rPr lang="en-US" sz="2400" dirty="0">
                <a:solidFill>
                  <a:srgbClr val="C00000"/>
                </a:solidFill>
                <a:latin typeface="+mj-lt"/>
              </a:rPr>
              <a:t>Bước 8:</a:t>
            </a:r>
            <a:r>
              <a:rPr lang="en-US" sz="2400" dirty="0">
                <a:latin typeface="+mj-lt"/>
              </a:rPr>
              <a:t> Vệ sinh tay.</a:t>
            </a:r>
          </a:p>
          <a:p>
            <a:r>
              <a:rPr lang="en-US" sz="2400" dirty="0">
                <a:solidFill>
                  <a:srgbClr val="C00000"/>
                </a:solidFill>
                <a:latin typeface="+mj-lt"/>
              </a:rPr>
              <a:t>Bước 9:</a:t>
            </a:r>
            <a:r>
              <a:rPr lang="en-US" sz="2400" dirty="0">
                <a:latin typeface="+mj-lt"/>
              </a:rPr>
              <a:t> Tháo bỏ mũ trùm bằng cách luồn tay vào mặt trong mũ.</a:t>
            </a:r>
          </a:p>
          <a:p>
            <a:r>
              <a:rPr lang="en-US" sz="2400" dirty="0">
                <a:solidFill>
                  <a:srgbClr val="C00000"/>
                </a:solidFill>
                <a:latin typeface="+mj-lt"/>
              </a:rPr>
              <a:t>Bước 10: </a:t>
            </a:r>
            <a:r>
              <a:rPr lang="en-US" sz="2400" dirty="0">
                <a:latin typeface="+mj-lt"/>
              </a:rPr>
              <a:t>Tháo khẩu trang (cầm vào phần dây đeo phía sau đầu hoặc sau tai).</a:t>
            </a:r>
          </a:p>
          <a:p>
            <a:r>
              <a:rPr lang="en-US" sz="2400" dirty="0">
                <a:solidFill>
                  <a:srgbClr val="C00000"/>
                </a:solidFill>
                <a:latin typeface="+mj-lt"/>
              </a:rPr>
              <a:t>Bước 11: </a:t>
            </a:r>
            <a:r>
              <a:rPr lang="en-US" sz="2400" dirty="0">
                <a:latin typeface="+mj-lt"/>
              </a:rPr>
              <a:t>Vệ sinh tay.</a:t>
            </a:r>
          </a:p>
        </p:txBody>
      </p:sp>
      <p:cxnSp>
        <p:nvCxnSpPr>
          <p:cNvPr id="5" name="Straight Connector 4"/>
          <p:cNvCxnSpPr/>
          <p:nvPr/>
        </p:nvCxnSpPr>
        <p:spPr>
          <a:xfrm>
            <a:off x="0" y="1219200"/>
            <a:ext cx="9144000" cy="0"/>
          </a:xfrm>
          <a:prstGeom prst="line">
            <a:avLst/>
          </a:prstGeom>
          <a:ln w="76200"/>
        </p:spPr>
        <p:style>
          <a:lnRef idx="1">
            <a:schemeClr val="accent6"/>
          </a:lnRef>
          <a:fillRef idx="0">
            <a:schemeClr val="accent6"/>
          </a:fillRef>
          <a:effectRef idx="0">
            <a:schemeClr val="accent6"/>
          </a:effectRef>
          <a:fontRef idx="minor">
            <a:schemeClr val="tx1"/>
          </a:fontRef>
        </p:style>
      </p:cxnSp>
      <p:pic>
        <p:nvPicPr>
          <p:cNvPr id="6" name="Picture 7" descr="C:\Users\admin\Desktop\tải xuố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515203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2596</TotalTime>
  <Words>2656</Words>
  <Application>Microsoft Office PowerPoint</Application>
  <PresentationFormat>On-screen Show (4:3)</PresentationFormat>
  <Paragraphs>199</Paragraphs>
  <Slides>28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Times New Roman</vt:lpstr>
      <vt:lpstr>Wingdings</vt:lpstr>
      <vt:lpstr>Office Theme</vt:lpstr>
      <vt:lpstr>Bài 3. LẤY MẪU, BẢO QUẢN VÀ VẬN CHUYỂN BỆNH PHẨM NGHI NHIỄM SARS-CoV-2</vt:lpstr>
      <vt:lpstr>Các nội dung chính</vt:lpstr>
      <vt:lpstr>Mẫu bệnh phẩm</vt:lpstr>
      <vt:lpstr>Thời điểm thu thập</vt:lpstr>
      <vt:lpstr>Trình tự mang phương tiện PHCN</vt:lpstr>
      <vt:lpstr>Trình tự tháo phương tiện PHCN (1)</vt:lpstr>
      <vt:lpstr>Trình tự tháo phương tiện PHCN (2)</vt:lpstr>
      <vt:lpstr>Trình tự tháo phương tiện PHCN (3)</vt:lpstr>
      <vt:lpstr>Trình tự tháo phương tiện PHCN (4)</vt:lpstr>
      <vt:lpstr>Trình tự tháo phương tiện PHCN (5)</vt:lpstr>
      <vt:lpstr>Trình tự tháo phương tiện PHCN (6)</vt:lpstr>
      <vt:lpstr>Thu thập bệnh phẩm – Chuẩn bị dụng cụ</vt:lpstr>
      <vt:lpstr>Kỹ thuật lấy bệnh phẩm</vt:lpstr>
      <vt:lpstr>Kỹ thuật lấy bệnh phẩm (1)</vt:lpstr>
      <vt:lpstr>Kỹ thuật lấy bệnh phẩm (2)</vt:lpstr>
      <vt:lpstr>Kỹ thuật lấy bệnh phẩm (3)</vt:lpstr>
      <vt:lpstr>Kỹ thuật lấy bệnh phẩm (4)</vt:lpstr>
      <vt:lpstr>Kỹ thuật lấy bệnh phẩm (5)</vt:lpstr>
      <vt:lpstr>Bảo quản bệnh phẩm</vt:lpstr>
      <vt:lpstr>Đóng gói bệnh phẩm</vt:lpstr>
      <vt:lpstr>Đóng gói bệnh phẩm</vt:lpstr>
      <vt:lpstr>Vận chuyển bệnh phẩm</vt:lpstr>
      <vt:lpstr>Nguyên tắc an toàn sinh học</vt:lpstr>
      <vt:lpstr>Trang phục PHCN</vt:lpstr>
      <vt:lpstr>Khử trùng dụng cụ lấy mẫu và tẩy trùng khu vực lấy mẫu</vt:lpstr>
      <vt:lpstr>Chiến lược xét nghiệm SARS-CoV-19</vt:lpstr>
      <vt:lpstr>Chiến lược xét nghiệm SARS-CoV-19 (2)</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Kiến thức và thực hành cơ bản trong phòng, chống dịch  viêm đường hô hấp cấp COVID-19</dc:title>
  <dc:creator>admin</dc:creator>
  <cp:lastModifiedBy>Admin</cp:lastModifiedBy>
  <cp:revision>68</cp:revision>
  <dcterms:created xsi:type="dcterms:W3CDTF">2020-03-17T04:25:12Z</dcterms:created>
  <dcterms:modified xsi:type="dcterms:W3CDTF">2020-07-01T08:24:33Z</dcterms:modified>
</cp:coreProperties>
</file>